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xml"/>
  <Override ContentType="application/vnd.openxmlformats-officedocument.presentationml.slideMaster+xml" PartName="/ppt/slideMasters/slideMaster.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notesMaster" Target="notesMasters/notesMaster.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slide" Target="slides/slide.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rot="10800000">
            <a:off x="0" y="2984999"/>
            <a:ext cx="9144000" cy="2158500"/>
          </a:xfrm>
          <a:prstGeom prst="rect">
            <a:avLst/>
          </a:prstGeom>
          <a:solidFill>
            <a:schemeClr val="lt1"/>
          </a:solidFill>
          <a:ln>
            <a:noFill/>
          </a:ln>
        </p:spPr>
        <p:txBody>
          <a:bodyPr anchorCtr="0" anchor="ctr" bIns="45700" lIns="91425" rIns="91425" tIns="45700">
            <a:noAutofit/>
          </a:bodyPr>
          <a:lstStyle/>
          <a:p>
            <a:pPr lvl="0">
              <a:spcBef>
                <a:spcPts val="0"/>
              </a:spcBef>
              <a:buNone/>
            </a:pPr>
            <a:r>
              <a:t/>
            </a:r>
            <a:endParaRPr/>
          </a:p>
        </p:txBody>
      </p:sp>
      <p:sp>
        <p:nvSpPr>
          <p:cNvPr id="11" name="Shape 11"/>
          <p:cNvSpPr/>
          <p:nvPr/>
        </p:nvSpPr>
        <p:spPr>
          <a:xfrm>
            <a:off x="0" y="2393175"/>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12" name="Shape 12"/>
          <p:cNvSpPr/>
          <p:nvPr/>
        </p:nvSpPr>
        <p:spPr>
          <a:xfrm flipH="1" rot="10800000">
            <a:off x="0" y="2983958"/>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lvl="0">
              <a:spcBef>
                <a:spcPts val="0"/>
              </a:spcBef>
              <a:buNone/>
            </a:pPr>
            <a:r>
              <a:t/>
            </a:r>
            <a:endParaRPr/>
          </a:p>
        </p:txBody>
      </p:sp>
      <p:sp>
        <p:nvSpPr>
          <p:cNvPr id="13" name="Shape 13"/>
          <p:cNvSpPr txBox="1"/>
          <p:nvPr>
            <p:ph type="ctrTitle"/>
          </p:nvPr>
        </p:nvSpPr>
        <p:spPr>
          <a:xfrm>
            <a:off x="685800" y="1746892"/>
            <a:ext cx="7772400" cy="12380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4" name="Shape 14"/>
          <p:cNvSpPr txBox="1"/>
          <p:nvPr>
            <p:ph idx="1" type="subTitle"/>
          </p:nvPr>
        </p:nvSpPr>
        <p:spPr>
          <a:xfrm>
            <a:off x="685800" y="3093357"/>
            <a:ext cx="7772400" cy="666600"/>
          </a:xfrm>
          <a:prstGeom prst="rect">
            <a:avLst/>
          </a:prstGeom>
        </p:spPr>
        <p:txBody>
          <a:bodyPr anchorCtr="0" anchor="t" bIns="91425" lIns="91425" rIns="91425" tIns="91425"/>
          <a:lstStyle>
            <a:lvl1pPr lvl="0" algn="ctr">
              <a:spcBef>
                <a:spcPts val="0"/>
              </a:spcBef>
              <a:buClr>
                <a:schemeClr val="dk2"/>
              </a:buClr>
              <a:buSzPct val="100000"/>
              <a:buNone/>
              <a:defRPr i="1" sz="2400">
                <a:solidFill>
                  <a:schemeClr val="dk2"/>
                </a:solidFill>
              </a:defRPr>
            </a:lvl1pPr>
            <a:lvl2pPr lvl="1" algn="ctr">
              <a:spcBef>
                <a:spcPts val="0"/>
              </a:spcBef>
              <a:buClr>
                <a:schemeClr val="dk2"/>
              </a:buClr>
              <a:buNone/>
              <a:defRPr i="1">
                <a:solidFill>
                  <a:schemeClr val="dk2"/>
                </a:solidFill>
              </a:defRPr>
            </a:lvl2pPr>
            <a:lvl3pPr lvl="2" algn="ctr">
              <a:spcBef>
                <a:spcPts val="0"/>
              </a:spcBef>
              <a:buClr>
                <a:schemeClr val="dk2"/>
              </a:buClr>
              <a:buNone/>
              <a:defRPr i="1">
                <a:solidFill>
                  <a:schemeClr val="dk2"/>
                </a:solidFill>
              </a:defRPr>
            </a:lvl3pPr>
            <a:lvl4pPr lvl="3" algn="ctr">
              <a:spcBef>
                <a:spcPts val="0"/>
              </a:spcBef>
              <a:buClr>
                <a:schemeClr val="dk2"/>
              </a:buClr>
              <a:buSzPct val="100000"/>
              <a:buNone/>
              <a:defRPr i="1" sz="2400">
                <a:solidFill>
                  <a:schemeClr val="dk2"/>
                </a:solidFill>
              </a:defRPr>
            </a:lvl4pPr>
            <a:lvl5pPr lvl="4" algn="ctr">
              <a:spcBef>
                <a:spcPts val="0"/>
              </a:spcBef>
              <a:buClr>
                <a:schemeClr val="dk2"/>
              </a:buClr>
              <a:buSzPct val="100000"/>
              <a:buNone/>
              <a:defRPr i="1" sz="2400">
                <a:solidFill>
                  <a:schemeClr val="dk2"/>
                </a:solidFill>
              </a:defRPr>
            </a:lvl5pPr>
            <a:lvl6pPr lvl="5" algn="ctr">
              <a:spcBef>
                <a:spcPts val="0"/>
              </a:spcBef>
              <a:buClr>
                <a:schemeClr val="dk2"/>
              </a:buClr>
              <a:buSzPct val="100000"/>
              <a:buNone/>
              <a:defRPr i="1" sz="2400">
                <a:solidFill>
                  <a:schemeClr val="dk2"/>
                </a:solidFill>
              </a:defRPr>
            </a:lvl6pPr>
            <a:lvl7pPr lvl="6" algn="ctr">
              <a:spcBef>
                <a:spcPts val="0"/>
              </a:spcBef>
              <a:buClr>
                <a:schemeClr val="dk2"/>
              </a:buClr>
              <a:buSzPct val="100000"/>
              <a:buNone/>
              <a:defRPr i="1" sz="2400">
                <a:solidFill>
                  <a:schemeClr val="dk2"/>
                </a:solidFill>
              </a:defRPr>
            </a:lvl7pPr>
            <a:lvl8pPr lvl="7" algn="ctr">
              <a:spcBef>
                <a:spcPts val="0"/>
              </a:spcBef>
              <a:buClr>
                <a:schemeClr val="dk2"/>
              </a:buClr>
              <a:buSzPct val="100000"/>
              <a:buNone/>
              <a:defRPr i="1" sz="2400">
                <a:solidFill>
                  <a:schemeClr val="dk2"/>
                </a:solidFill>
              </a:defRPr>
            </a:lvl8pPr>
            <a:lvl9pPr lvl="8" algn="ctr">
              <a:spcBef>
                <a:spcPts val="0"/>
              </a:spcBef>
              <a:buClr>
                <a:schemeClr val="dk2"/>
              </a:buClr>
              <a:buSzPct val="100000"/>
              <a:buNone/>
              <a:defRPr i="1" sz="2400">
                <a:solidFill>
                  <a:schemeClr val="dk2"/>
                </a:solidFill>
              </a:defRPr>
            </a:lvl9pPr>
          </a:lstStyle>
          <a:p/>
        </p:txBody>
      </p:sp>
      <p:sp>
        <p:nvSpPr>
          <p:cNvPr id="15" name="Shape 1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solidFill>
                  <a:schemeClr val="dk1"/>
                </a:solidFill>
              </a:rPr>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lvl="0">
              <a:spcBef>
                <a:spcPts val="0"/>
              </a:spcBef>
              <a:buNone/>
            </a:pPr>
            <a:r>
              <a:t/>
            </a:r>
            <a:endParaRPr/>
          </a:p>
        </p:txBody>
      </p:sp>
      <p:sp>
        <p:nvSpPr>
          <p:cNvPr id="18" name="Shape 18"/>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19" name="Shape 19"/>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lvl="0">
              <a:spcBef>
                <a:spcPts val="0"/>
              </a:spcBef>
              <a:buNone/>
            </a:pPr>
            <a:r>
              <a:t/>
            </a:r>
            <a:endParaRPr/>
          </a:p>
        </p:txBody>
      </p:sp>
      <p:sp>
        <p:nvSpPr>
          <p:cNvPr id="20" name="Shape 20"/>
          <p:cNvSpPr txBox="1"/>
          <p:nvPr>
            <p:ph type="title"/>
          </p:nvPr>
        </p:nvSpPr>
        <p:spPr>
          <a:xfrm>
            <a:off x="457200" y="205978"/>
            <a:ext cx="8229600" cy="8574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457200" y="1200150"/>
            <a:ext cx="82296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solidFill>
                  <a:schemeClr val="dk2"/>
                </a:solidFil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lvl="0">
              <a:spcBef>
                <a:spcPts val="0"/>
              </a:spcBef>
              <a:buNone/>
            </a:pPr>
            <a:r>
              <a:t/>
            </a:r>
            <a:endParaRPr/>
          </a:p>
        </p:txBody>
      </p:sp>
      <p:sp>
        <p:nvSpPr>
          <p:cNvPr id="25" name="Shape 25"/>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lvl="0">
              <a:spcBef>
                <a:spcPts val="0"/>
              </a:spcBef>
              <a:buNone/>
            </a:pPr>
            <a:r>
              <a:t/>
            </a:r>
            <a:endParaRPr/>
          </a:p>
        </p:txBody>
      </p:sp>
      <p:sp>
        <p:nvSpPr>
          <p:cNvPr id="26" name="Shape 26"/>
          <p:cNvSpPr txBox="1"/>
          <p:nvPr>
            <p:ph type="title"/>
          </p:nvPr>
        </p:nvSpPr>
        <p:spPr>
          <a:xfrm>
            <a:off x="457200" y="205978"/>
            <a:ext cx="8229600" cy="8574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457200"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29" name="Shape 29"/>
          <p:cNvSpPr txBox="1"/>
          <p:nvPr>
            <p:ph idx="2" type="body"/>
          </p:nvPr>
        </p:nvSpPr>
        <p:spPr>
          <a:xfrm>
            <a:off x="4692273" y="1200150"/>
            <a:ext cx="3994500" cy="3725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solidFill>
                  <a:schemeClr val="dk2"/>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1163100"/>
            <a:ext cx="9144000" cy="3980399"/>
          </a:xfrm>
          <a:prstGeom prst="rect">
            <a:avLst/>
          </a:prstGeom>
          <a:solidFill>
            <a:schemeClr val="lt1"/>
          </a:solidFill>
          <a:ln>
            <a:noFill/>
          </a:ln>
        </p:spPr>
        <p:txBody>
          <a:bodyPr anchorCtr="0" anchor="ctr" bIns="45700" lIns="91425" rIns="91425" tIns="45700">
            <a:noAutofit/>
          </a:bodyPr>
          <a:lstStyle/>
          <a:p>
            <a:pPr lvl="0">
              <a:spcBef>
                <a:spcPts val="0"/>
              </a:spcBef>
              <a:buNone/>
            </a:pPr>
            <a:r>
              <a:t/>
            </a:r>
            <a:endParaRPr/>
          </a:p>
        </p:txBody>
      </p:sp>
      <p:sp>
        <p:nvSpPr>
          <p:cNvPr id="33" name="Shape 33"/>
          <p:cNvSpPr/>
          <p:nvPr/>
        </p:nvSpPr>
        <p:spPr>
          <a:xfrm flipH="1">
            <a:off x="4526627" y="571349"/>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34" name="Shape 34"/>
          <p:cNvSpPr txBox="1"/>
          <p:nvPr>
            <p:ph type="title"/>
          </p:nvPr>
        </p:nvSpPr>
        <p:spPr>
          <a:xfrm>
            <a:off x="457200" y="205978"/>
            <a:ext cx="8229600" cy="8574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5" name="Shape 35"/>
          <p:cNvSpPr/>
          <p:nvPr/>
        </p:nvSpPr>
        <p:spPr>
          <a:xfrm rot="10800000">
            <a:off x="4526627" y="1162132"/>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lvl="0">
              <a:spcBef>
                <a:spcPts val="0"/>
              </a:spcBef>
              <a:buNone/>
            </a:pPr>
            <a:r>
              <a:t/>
            </a:r>
            <a:endParaRPr/>
          </a:p>
        </p:txBody>
      </p:sp>
      <p:sp>
        <p:nvSpPr>
          <p:cNvPr id="36" name="Shape 36"/>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solidFill>
                  <a:schemeClr val="dk1"/>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7" name="Shape 37"/>
        <p:cNvGrpSpPr/>
        <p:nvPr/>
      </p:nvGrpSpPr>
      <p:grpSpPr>
        <a:xfrm>
          <a:off x="0" y="0"/>
          <a:ext cx="0" cy="0"/>
          <a:chOff x="0" y="0"/>
          <a:chExt cx="0" cy="0"/>
        </a:xfrm>
      </p:grpSpPr>
      <p:sp>
        <p:nvSpPr>
          <p:cNvPr id="38" name="Shape 38"/>
          <p:cNvSpPr/>
          <p:nvPr/>
        </p:nvSpPr>
        <p:spPr>
          <a:xfrm flipH="1" rot="10800000">
            <a:off x="0" y="4412699"/>
            <a:ext cx="9144000" cy="730799"/>
          </a:xfrm>
          <a:prstGeom prst="rect">
            <a:avLst/>
          </a:prstGeom>
          <a:solidFill>
            <a:schemeClr val="lt1"/>
          </a:solidFill>
          <a:ln>
            <a:noFill/>
          </a:ln>
        </p:spPr>
        <p:txBody>
          <a:bodyPr anchorCtr="0" anchor="ctr" bIns="45700" lIns="91425" rIns="91425" tIns="45700">
            <a:noAutofit/>
          </a:bodyPr>
          <a:lstStyle/>
          <a:p>
            <a:pPr lvl="0">
              <a:spcBef>
                <a:spcPts val="0"/>
              </a:spcBef>
              <a:buNone/>
            </a:pPr>
            <a:r>
              <a:t/>
            </a:r>
            <a:endParaRPr/>
          </a:p>
        </p:txBody>
      </p:sp>
      <p:sp>
        <p:nvSpPr>
          <p:cNvPr id="39" name="Shape 39"/>
          <p:cNvSpPr/>
          <p:nvPr/>
        </p:nvSpPr>
        <p:spPr>
          <a:xfrm flipH="1">
            <a:off x="4526627" y="3820834"/>
            <a:ext cx="4617372" cy="590502"/>
          </a:xfrm>
          <a:custGeom>
            <a:pathLst>
              <a:path extrusionOk="0" h="1108924" w="4617373">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40" name="Shape 40"/>
          <p:cNvSpPr/>
          <p:nvPr/>
        </p:nvSpPr>
        <p:spPr>
          <a:xfrm rot="10800000">
            <a:off x="4526627" y="4411617"/>
            <a:ext cx="4617372" cy="571095"/>
          </a:xfrm>
          <a:custGeom>
            <a:pathLst>
              <a:path extrusionOk="0" h="1108924" w="4617373">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anchorCtr="0" anchor="ctr" bIns="45700" lIns="91425" rIns="91425" tIns="45700">
            <a:noAutofit/>
          </a:bodyPr>
          <a:lstStyle/>
          <a:p>
            <a:pPr lvl="0">
              <a:spcBef>
                <a:spcPts val="0"/>
              </a:spcBef>
              <a:buNone/>
            </a:pPr>
            <a:r>
              <a:t/>
            </a:r>
            <a:endParaRPr/>
          </a:p>
        </p:txBody>
      </p:sp>
      <p:sp>
        <p:nvSpPr>
          <p:cNvPr id="41" name="Shape 41"/>
          <p:cNvSpPr txBox="1"/>
          <p:nvPr>
            <p:ph idx="1" type="body"/>
          </p:nvPr>
        </p:nvSpPr>
        <p:spPr>
          <a:xfrm>
            <a:off x="457200" y="4421726"/>
            <a:ext cx="8229600" cy="505200"/>
          </a:xfrm>
          <a:prstGeom prst="rect">
            <a:avLst/>
          </a:prstGeom>
        </p:spPr>
        <p:txBody>
          <a:bodyPr anchorCtr="0" anchor="ctr" bIns="91425" lIns="91425" rIns="91425" tIns="91425"/>
          <a:lstStyle>
            <a:lvl1pPr lvl="0">
              <a:spcBef>
                <a:spcPts val="0"/>
              </a:spcBef>
              <a:buClr>
                <a:schemeClr val="dk2"/>
              </a:buClr>
              <a:buSzPct val="100000"/>
              <a:buNone/>
              <a:defRPr i="1" sz="2400">
                <a:solidFill>
                  <a:schemeClr val="dk2"/>
                </a:solidFill>
              </a:defRPr>
            </a:lvl1pPr>
          </a:lstStyle>
          <a:p/>
        </p:txBody>
      </p:sp>
      <p:sp>
        <p:nvSpPr>
          <p:cNvPr id="42" name="Shape 42"/>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solidFill>
                  <a:schemeClr val="dk2"/>
                </a:solidFil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3" name="Shape 43"/>
        <p:cNvGrpSpPr/>
        <p:nvPr/>
      </p:nvGrpSpPr>
      <p:grpSpPr>
        <a:xfrm>
          <a:off x="0" y="0"/>
          <a:ext cx="0" cy="0"/>
          <a:chOff x="0" y="0"/>
          <a:chExt cx="0" cy="0"/>
        </a:xfrm>
      </p:grpSpPr>
      <p:sp>
        <p:nvSpPr>
          <p:cNvPr id="44" name="Shape 44"/>
          <p:cNvSpPr/>
          <p:nvPr/>
        </p:nvSpPr>
        <p:spPr>
          <a:xfrm>
            <a:off x="6676" y="76256"/>
            <a:ext cx="9134130" cy="5054792"/>
          </a:xfrm>
          <a:custGeom>
            <a:pathLst>
              <a:path extrusionOk="0" h="6739723" w="9157023">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anchorCtr="0" anchor="ctr" bIns="45700" lIns="91425" rIns="91425" tIns="45700">
            <a:noAutofit/>
          </a:bodyPr>
          <a:lstStyle/>
          <a:p>
            <a:pPr lvl="0">
              <a:spcBef>
                <a:spcPts val="0"/>
              </a:spcBef>
              <a:buNone/>
            </a:pPr>
            <a:r>
              <a:t/>
            </a:r>
            <a:endParaRPr/>
          </a:p>
        </p:txBody>
      </p:sp>
      <p:sp>
        <p:nvSpPr>
          <p:cNvPr id="45" name="Shape 45"/>
          <p:cNvSpPr txBox="1"/>
          <p:nvPr>
            <p:ph idx="12" type="sldNum"/>
          </p:nvPr>
        </p:nvSpPr>
        <p:spPr>
          <a:xfrm>
            <a:off x="8556791" y="4749850"/>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it"/>
              <a:t>‹#›</a:t>
            </a:fld>
          </a:p>
        </p:txBody>
      </p:sp>
    </p:spTree>
  </p:cSld>
  <p:clrMapOvr>
    <a:masterClrMapping/>
  </p:clrMapOvr>
</p:sldLayout>
</file>

<file path=ppt/slideMasters/_rels/slideMaster.xml.rels><?xml version="1.0" encoding="UTF-8" standalone="yes"?><Relationships xmlns="http://schemas.openxmlformats.org/package/2006/relationships"><Relationship Id="rId1" Type="http://schemas.openxmlformats.org/officeDocument/2006/relationships/image" Target="../media/image07.jpg"/><Relationship Id="rId2" Type="http://schemas.openxmlformats.org/officeDocument/2006/relationships/slideLayout" Target="../slideLayouts/slideLayout.xml"/><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theme" Target="../theme/theme1.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05978"/>
            <a:ext cx="8229600" cy="857400"/>
          </a:xfrm>
          <a:prstGeom prst="rect">
            <a:avLst/>
          </a:prstGeom>
          <a:noFill/>
          <a:ln>
            <a:noFill/>
          </a:ln>
        </p:spPr>
        <p:txBody>
          <a:bodyPr anchorCtr="0" anchor="ctr" bIns="91425" lIns="91425" rIns="91425" tIns="91425"/>
          <a:lstStyle>
            <a:lvl1pPr lvl="0">
              <a:spcBef>
                <a:spcPts val="0"/>
              </a:spcBef>
              <a:buClr>
                <a:schemeClr val="lt1"/>
              </a:buClr>
              <a:buSzPct val="100000"/>
              <a:buFont typeface="Georgia"/>
              <a:buNone/>
              <a:defRPr sz="4800">
                <a:solidFill>
                  <a:schemeClr val="lt1"/>
                </a:solidFill>
                <a:latin typeface="Georgia"/>
                <a:ea typeface="Georgia"/>
                <a:cs typeface="Georgia"/>
                <a:sym typeface="Georgia"/>
              </a:defRPr>
            </a:lvl1pPr>
            <a:lvl2pPr lvl="1">
              <a:spcBef>
                <a:spcPts val="0"/>
              </a:spcBef>
              <a:buClr>
                <a:schemeClr val="lt1"/>
              </a:buClr>
              <a:buSzPct val="100000"/>
              <a:buFont typeface="Georgia"/>
              <a:buNone/>
              <a:defRPr sz="4800">
                <a:solidFill>
                  <a:schemeClr val="lt1"/>
                </a:solidFill>
                <a:latin typeface="Georgia"/>
                <a:ea typeface="Georgia"/>
                <a:cs typeface="Georgia"/>
                <a:sym typeface="Georgia"/>
              </a:defRPr>
            </a:lvl2pPr>
            <a:lvl3pPr lvl="2">
              <a:spcBef>
                <a:spcPts val="0"/>
              </a:spcBef>
              <a:buClr>
                <a:schemeClr val="lt1"/>
              </a:buClr>
              <a:buSzPct val="100000"/>
              <a:buFont typeface="Georgia"/>
              <a:buNone/>
              <a:defRPr sz="4800">
                <a:solidFill>
                  <a:schemeClr val="lt1"/>
                </a:solidFill>
                <a:latin typeface="Georgia"/>
                <a:ea typeface="Georgia"/>
                <a:cs typeface="Georgia"/>
                <a:sym typeface="Georgia"/>
              </a:defRPr>
            </a:lvl3pPr>
            <a:lvl4pPr lvl="3">
              <a:spcBef>
                <a:spcPts val="0"/>
              </a:spcBef>
              <a:buClr>
                <a:schemeClr val="lt1"/>
              </a:buClr>
              <a:buSzPct val="100000"/>
              <a:buFont typeface="Georgia"/>
              <a:buNone/>
              <a:defRPr sz="4800">
                <a:solidFill>
                  <a:schemeClr val="lt1"/>
                </a:solidFill>
                <a:latin typeface="Georgia"/>
                <a:ea typeface="Georgia"/>
                <a:cs typeface="Georgia"/>
                <a:sym typeface="Georgia"/>
              </a:defRPr>
            </a:lvl4pPr>
            <a:lvl5pPr lvl="4">
              <a:spcBef>
                <a:spcPts val="0"/>
              </a:spcBef>
              <a:buClr>
                <a:schemeClr val="lt1"/>
              </a:buClr>
              <a:buSzPct val="100000"/>
              <a:buFont typeface="Georgia"/>
              <a:buNone/>
              <a:defRPr sz="4800">
                <a:solidFill>
                  <a:schemeClr val="lt1"/>
                </a:solidFill>
                <a:latin typeface="Georgia"/>
                <a:ea typeface="Georgia"/>
                <a:cs typeface="Georgia"/>
                <a:sym typeface="Georgia"/>
              </a:defRPr>
            </a:lvl5pPr>
            <a:lvl6pPr lvl="5">
              <a:spcBef>
                <a:spcPts val="0"/>
              </a:spcBef>
              <a:buClr>
                <a:schemeClr val="lt1"/>
              </a:buClr>
              <a:buSzPct val="100000"/>
              <a:buFont typeface="Georgia"/>
              <a:buNone/>
              <a:defRPr sz="4800">
                <a:solidFill>
                  <a:schemeClr val="lt1"/>
                </a:solidFill>
                <a:latin typeface="Georgia"/>
                <a:ea typeface="Georgia"/>
                <a:cs typeface="Georgia"/>
                <a:sym typeface="Georgia"/>
              </a:defRPr>
            </a:lvl6pPr>
            <a:lvl7pPr lvl="6">
              <a:spcBef>
                <a:spcPts val="0"/>
              </a:spcBef>
              <a:buClr>
                <a:schemeClr val="lt1"/>
              </a:buClr>
              <a:buSzPct val="100000"/>
              <a:buFont typeface="Georgia"/>
              <a:buNone/>
              <a:defRPr sz="4800">
                <a:solidFill>
                  <a:schemeClr val="lt1"/>
                </a:solidFill>
                <a:latin typeface="Georgia"/>
                <a:ea typeface="Georgia"/>
                <a:cs typeface="Georgia"/>
                <a:sym typeface="Georgia"/>
              </a:defRPr>
            </a:lvl7pPr>
            <a:lvl8pPr lvl="7">
              <a:spcBef>
                <a:spcPts val="0"/>
              </a:spcBef>
              <a:buClr>
                <a:schemeClr val="lt1"/>
              </a:buClr>
              <a:buSzPct val="100000"/>
              <a:buFont typeface="Georgia"/>
              <a:buNone/>
              <a:defRPr sz="4800">
                <a:solidFill>
                  <a:schemeClr val="lt1"/>
                </a:solidFill>
                <a:latin typeface="Georgia"/>
                <a:ea typeface="Georgia"/>
                <a:cs typeface="Georgia"/>
                <a:sym typeface="Georgia"/>
              </a:defRPr>
            </a:lvl8pPr>
            <a:lvl9pPr lvl="8">
              <a:spcBef>
                <a:spcPts val="0"/>
              </a:spcBef>
              <a:buClr>
                <a:schemeClr val="lt1"/>
              </a:buClr>
              <a:buSzPct val="100000"/>
              <a:buFont typeface="Georgia"/>
              <a:buNone/>
              <a:defRPr sz="4800">
                <a:solidFill>
                  <a:schemeClr val="lt1"/>
                </a:solidFill>
                <a:latin typeface="Georgia"/>
                <a:ea typeface="Georgia"/>
                <a:cs typeface="Georgia"/>
                <a:sym typeface="Georgia"/>
              </a:defRPr>
            </a:lvl9pPr>
          </a:lstStyle>
          <a:p/>
        </p:txBody>
      </p:sp>
      <p:sp>
        <p:nvSpPr>
          <p:cNvPr id="7" name="Shape 7"/>
          <p:cNvSpPr txBox="1"/>
          <p:nvPr>
            <p:ph idx="1" type="body"/>
          </p:nvPr>
        </p:nvSpPr>
        <p:spPr>
          <a:xfrm>
            <a:off x="457200" y="1200150"/>
            <a:ext cx="8229600" cy="3725699"/>
          </a:xfrm>
          <a:prstGeom prst="rect">
            <a:avLst/>
          </a:prstGeom>
          <a:noFill/>
          <a:ln>
            <a:noFill/>
          </a:ln>
        </p:spPr>
        <p:txBody>
          <a:bodyPr anchorCtr="0" anchor="t" bIns="91425" lIns="91425" rIns="91425" tIns="91425"/>
          <a:lstStyle>
            <a:lvl1pPr lvl="0">
              <a:spcBef>
                <a:spcPts val="600"/>
              </a:spcBef>
              <a:buClr>
                <a:schemeClr val="dk1"/>
              </a:buClr>
              <a:buSzPct val="100000"/>
              <a:buFont typeface="Georgia"/>
              <a:defRPr sz="3000">
                <a:solidFill>
                  <a:schemeClr val="dk1"/>
                </a:solidFill>
                <a:latin typeface="Georgia"/>
                <a:ea typeface="Georgia"/>
                <a:cs typeface="Georgia"/>
                <a:sym typeface="Georgia"/>
              </a:defRPr>
            </a:lvl1pPr>
            <a:lvl2pPr lvl="1">
              <a:spcBef>
                <a:spcPts val="480"/>
              </a:spcBef>
              <a:buClr>
                <a:schemeClr val="dk1"/>
              </a:buClr>
              <a:buSzPct val="100000"/>
              <a:buFont typeface="Georgia"/>
              <a:defRPr sz="2400">
                <a:solidFill>
                  <a:schemeClr val="dk1"/>
                </a:solidFill>
                <a:latin typeface="Georgia"/>
                <a:ea typeface="Georgia"/>
                <a:cs typeface="Georgia"/>
                <a:sym typeface="Georgia"/>
              </a:defRPr>
            </a:lvl2pPr>
            <a:lvl3pPr lvl="2">
              <a:spcBef>
                <a:spcPts val="480"/>
              </a:spcBef>
              <a:buClr>
                <a:schemeClr val="dk1"/>
              </a:buClr>
              <a:buSzPct val="100000"/>
              <a:buFont typeface="Georgia"/>
              <a:defRPr sz="2400">
                <a:solidFill>
                  <a:schemeClr val="dk1"/>
                </a:solidFill>
                <a:latin typeface="Georgia"/>
                <a:ea typeface="Georgia"/>
                <a:cs typeface="Georgia"/>
                <a:sym typeface="Georgia"/>
              </a:defRPr>
            </a:lvl3pPr>
            <a:lvl4pPr lvl="3">
              <a:spcBef>
                <a:spcPts val="360"/>
              </a:spcBef>
              <a:buClr>
                <a:schemeClr val="dk1"/>
              </a:buClr>
              <a:buSzPct val="100000"/>
              <a:buFont typeface="Georgia"/>
              <a:defRPr sz="1800">
                <a:solidFill>
                  <a:schemeClr val="dk1"/>
                </a:solidFill>
                <a:latin typeface="Georgia"/>
                <a:ea typeface="Georgia"/>
                <a:cs typeface="Georgia"/>
                <a:sym typeface="Georgia"/>
              </a:defRPr>
            </a:lvl4pPr>
            <a:lvl5pPr lvl="4">
              <a:spcBef>
                <a:spcPts val="360"/>
              </a:spcBef>
              <a:buClr>
                <a:schemeClr val="dk1"/>
              </a:buClr>
              <a:buSzPct val="100000"/>
              <a:buFont typeface="Georgia"/>
              <a:defRPr sz="1800">
                <a:solidFill>
                  <a:schemeClr val="dk1"/>
                </a:solidFill>
                <a:latin typeface="Georgia"/>
                <a:ea typeface="Georgia"/>
                <a:cs typeface="Georgia"/>
                <a:sym typeface="Georgia"/>
              </a:defRPr>
            </a:lvl5pPr>
            <a:lvl6pPr lvl="5">
              <a:spcBef>
                <a:spcPts val="360"/>
              </a:spcBef>
              <a:buClr>
                <a:schemeClr val="dk1"/>
              </a:buClr>
              <a:buSzPct val="100000"/>
              <a:buFont typeface="Georgia"/>
              <a:defRPr sz="1800">
                <a:solidFill>
                  <a:schemeClr val="dk1"/>
                </a:solidFill>
                <a:latin typeface="Georgia"/>
                <a:ea typeface="Georgia"/>
                <a:cs typeface="Georgia"/>
                <a:sym typeface="Georgia"/>
              </a:defRPr>
            </a:lvl6pPr>
            <a:lvl7pPr lvl="6">
              <a:spcBef>
                <a:spcPts val="360"/>
              </a:spcBef>
              <a:buClr>
                <a:schemeClr val="dk1"/>
              </a:buClr>
              <a:buSzPct val="100000"/>
              <a:buFont typeface="Georgia"/>
              <a:defRPr sz="1800">
                <a:solidFill>
                  <a:schemeClr val="dk1"/>
                </a:solidFill>
                <a:latin typeface="Georgia"/>
                <a:ea typeface="Georgia"/>
                <a:cs typeface="Georgia"/>
                <a:sym typeface="Georgia"/>
              </a:defRPr>
            </a:lvl7pPr>
            <a:lvl8pPr lvl="7">
              <a:spcBef>
                <a:spcPts val="360"/>
              </a:spcBef>
              <a:buClr>
                <a:schemeClr val="dk1"/>
              </a:buClr>
              <a:buSzPct val="100000"/>
              <a:buFont typeface="Georgia"/>
              <a:defRPr sz="1800">
                <a:solidFill>
                  <a:schemeClr val="dk1"/>
                </a:solidFill>
                <a:latin typeface="Georgia"/>
                <a:ea typeface="Georgia"/>
                <a:cs typeface="Georgia"/>
                <a:sym typeface="Georgia"/>
              </a:defRPr>
            </a:lvl8pPr>
            <a:lvl9pPr lvl="8">
              <a:spcBef>
                <a:spcPts val="360"/>
              </a:spcBef>
              <a:buClr>
                <a:schemeClr val="dk1"/>
              </a:buClr>
              <a:buSzPct val="100000"/>
              <a:buFont typeface="Georgia"/>
              <a:defRPr sz="1800">
                <a:solidFill>
                  <a:schemeClr val="dk1"/>
                </a:solidFill>
                <a:latin typeface="Georgia"/>
                <a:ea typeface="Georgia"/>
                <a:cs typeface="Georgia"/>
                <a:sym typeface="Georgia"/>
              </a:defRPr>
            </a:lvl9pPr>
          </a:lstStyle>
          <a:p/>
        </p:txBody>
      </p:sp>
      <p:sp>
        <p:nvSpPr>
          <p:cNvPr id="8" name="Shape 8"/>
          <p:cNvSpPr txBox="1"/>
          <p:nvPr>
            <p:ph idx="12" type="sldNum"/>
          </p:nvPr>
        </p:nvSpPr>
        <p:spPr>
          <a:xfrm>
            <a:off x="8556791" y="4749850"/>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it" sz="1300">
                <a:solidFill>
                  <a:schemeClr val="lt2"/>
                </a:solidFill>
                <a:latin typeface="Georgia"/>
                <a:ea typeface="Georgia"/>
                <a:cs typeface="Georgia"/>
                <a:sym typeface="Georgia"/>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xml"/><Relationship Id="rId3" Type="http://schemas.openxmlformats.org/officeDocument/2006/relationships/image" Target="../media/image08.png"/><Relationship Id="rId4" Type="http://schemas.openxmlformats.org/officeDocument/2006/relationships/image" Target="../media/image05.jpg"/></Relationships>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06.png"/><Relationship Id="rId13" Type="http://schemas.openxmlformats.org/officeDocument/2006/relationships/image" Target="../media/image27.png"/><Relationship Id="rId12"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08.png"/><Relationship Id="rId4" Type="http://schemas.openxmlformats.org/officeDocument/2006/relationships/image" Target="../media/image00.jpg"/><Relationship Id="rId9" Type="http://schemas.openxmlformats.org/officeDocument/2006/relationships/image" Target="../media/image02.jpg"/><Relationship Id="rId5" Type="http://schemas.openxmlformats.org/officeDocument/2006/relationships/image" Target="../media/image03.png"/><Relationship Id="rId6" Type="http://schemas.openxmlformats.org/officeDocument/2006/relationships/image" Target="../media/image09.png"/><Relationship Id="rId7" Type="http://schemas.openxmlformats.org/officeDocument/2006/relationships/image" Target="../media/image01.png"/><Relationship Id="rId8" Type="http://schemas.openxmlformats.org/officeDocument/2006/relationships/image" Target="../media/image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8.png"/><Relationship Id="rId4" Type="http://schemas.openxmlformats.org/officeDocument/2006/relationships/hyperlink" Target="http://osmose.openstreetmap.fr/en/map/" TargetMode="External"/><Relationship Id="rId5" Type="http://schemas.openxmlformats.org/officeDocument/2006/relationships/hyperlink" Target="http://wiki.openstreetmap.org/wiki/Osmose" TargetMode="External"/><Relationship Id="rId6" Type="http://schemas.openxmlformats.org/officeDocument/2006/relationships/hyperlink" Target="http://osmose.openstreetmap.fr/it/map/#zoom=2&amp;lat=44.2&amp;lon=10.3&amp;layer=Mapnik&amp;overlays=FFFFFFFFFFFFFFFFFTFF&amp;item=xxxx&amp;level=1%2C2%2C3&amp;tags=&amp;fixabl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8.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8.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0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8.png"/><Relationship Id="rId4" Type="http://schemas.openxmlformats.org/officeDocument/2006/relationships/hyperlink" Target="https://www.mapbox.com/tilemill/" TargetMode="External"/><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08.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8.png"/><Relationship Id="rId4" Type="http://schemas.openxmlformats.org/officeDocument/2006/relationships/hyperlink" Target="https://www.youtube.com/watch?v=9eYVH1tZxjo" TargetMode="External"/><Relationship Id="rId5" Type="http://schemas.openxmlformats.org/officeDocument/2006/relationships/hyperlink" Target="http://sardiniaopendata.or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08.png"/><Relationship Id="rId4" Type="http://schemas.openxmlformats.org/officeDocument/2006/relationships/image" Target="../media/image31.png"/><Relationship Id="rId5"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08.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8.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8.png"/><Relationship Id="rId4" Type="http://schemas.openxmlformats.org/officeDocument/2006/relationships/hyperlink" Target="https://www.mapbox.com/tilemill/docs/guides/advanced-legends/" TargetMode="External"/><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08.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0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08.png"/><Relationship Id="rId4" Type="http://schemas.openxmlformats.org/officeDocument/2006/relationships/hyperlink" Target="http://www.startupcalabria.com/invaditrebisacce-e-il-potere-delle-mappe-condivise/" TargetMode="External"/><Relationship Id="rId5" Type="http://schemas.openxmlformats.org/officeDocument/2006/relationships/hyperlink" Target="http://www.cesarefiamingo.com/" TargetMode="External"/><Relationship Id="rId6" Type="http://schemas.openxmlformats.org/officeDocument/2006/relationships/hyperlink" Target="http://www.startupcalabria.com/invaditrebisacce/" TargetMode="External"/><Relationship Id="rId7" Type="http://schemas.openxmlformats.org/officeDocument/2006/relationships/hyperlink" Target="https://play.spotify.com/user/nickprock/playlist/1PdbDOZG8hMQqTrN2nbwIM" TargetMode="External"/><Relationship Id="rId8"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08.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8.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8.png"/><Relationship Id="rId4" Type="http://schemas.openxmlformats.org/officeDocument/2006/relationships/image" Target="../media/image14.jpg"/><Relationship Id="rId5" Type="http://schemas.openxmlformats.org/officeDocument/2006/relationships/image" Target="../media/image20.png"/><Relationship Id="rId6"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8.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8.png"/><Relationship Id="rId4" Type="http://schemas.openxmlformats.org/officeDocument/2006/relationships/hyperlink" Target="http://josm.openstreetmap.de/" TargetMode="External"/><Relationship Id="rId5" Type="http://schemas.openxmlformats.org/officeDocument/2006/relationships/hyperlink" Target="http://josm.openstreetmap.de/wiki/InstallNotes#Running" TargetMode="External"/><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16.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9" name="Shape 49"/>
        <p:cNvGrpSpPr/>
        <p:nvPr/>
      </p:nvGrpSpPr>
      <p:grpSpPr>
        <a:xfrm>
          <a:off x="0" y="0"/>
          <a:ext cx="0" cy="0"/>
          <a:chOff x="0" y="0"/>
          <a:chExt cx="0" cy="0"/>
        </a:xfrm>
      </p:grpSpPr>
      <p:pic>
        <p:nvPicPr>
          <p:cNvPr id="50" name="Shape 50"/>
          <p:cNvPicPr preferRelativeResize="0"/>
          <p:nvPr/>
        </p:nvPicPr>
        <p:blipFill>
          <a:blip r:embed="rId4">
            <a:alphaModFix/>
          </a:blip>
          <a:stretch>
            <a:fillRect/>
          </a:stretch>
        </p:blipFill>
        <p:spPr>
          <a:xfrm>
            <a:off x="792175" y="1246300"/>
            <a:ext cx="7459248" cy="3897200"/>
          </a:xfrm>
          <a:prstGeom prst="rect">
            <a:avLst/>
          </a:prstGeom>
          <a:noFill/>
          <a:ln>
            <a:noFill/>
          </a:ln>
        </p:spPr>
      </p:pic>
    </p:spTree>
  </p:cSld>
  <p:clrMapOvr>
    <a:masterClrMapping/>
  </p:clrMapOvr>
  <p:transition spd="slow">
    <p:cut/>
  </p:transition>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Shape 55"/>
          <p:cNvSpPr txBox="1"/>
          <p:nvPr/>
        </p:nvSpPr>
        <p:spPr>
          <a:xfrm>
            <a:off x="312400" y="212000"/>
            <a:ext cx="8524199" cy="825600"/>
          </a:xfrm>
          <a:prstGeom prst="rect">
            <a:avLst/>
          </a:prstGeom>
          <a:noFill/>
          <a:ln>
            <a:noFill/>
          </a:ln>
        </p:spPr>
        <p:txBody>
          <a:bodyPr anchorCtr="0" anchor="t" bIns="91425" lIns="91425" rIns="91425" tIns="91425">
            <a:noAutofit/>
          </a:bodyPr>
          <a:lstStyle/>
          <a:p>
            <a:pPr lvl="0" algn="ctr">
              <a:spcBef>
                <a:spcPts val="0"/>
              </a:spcBef>
              <a:buNone/>
            </a:pPr>
            <a:r>
              <a:rPr b="1" lang="it" sz="5000">
                <a:solidFill>
                  <a:srgbClr val="FF9900"/>
                </a:solidFill>
                <a:highlight>
                  <a:srgbClr val="FFFFFF"/>
                </a:highlight>
                <a:latin typeface="Droid Sans"/>
                <a:ea typeface="Droid Sans"/>
                <a:cs typeface="Droid Sans"/>
                <a:sym typeface="Droid Sans"/>
              </a:rPr>
              <a:t>Mi Presento</a:t>
            </a:r>
          </a:p>
        </p:txBody>
      </p:sp>
      <p:pic>
        <p:nvPicPr>
          <p:cNvPr id="56" name="Shape 56"/>
          <p:cNvPicPr preferRelativeResize="0"/>
          <p:nvPr/>
        </p:nvPicPr>
        <p:blipFill>
          <a:blip r:embed="rId4">
            <a:alphaModFix/>
          </a:blip>
          <a:stretch>
            <a:fillRect/>
          </a:stretch>
        </p:blipFill>
        <p:spPr>
          <a:xfrm>
            <a:off x="163472" y="1283075"/>
            <a:ext cx="1238475" cy="1651275"/>
          </a:xfrm>
          <a:prstGeom prst="rect">
            <a:avLst/>
          </a:prstGeom>
          <a:noFill/>
          <a:ln>
            <a:noFill/>
          </a:ln>
        </p:spPr>
      </p:pic>
      <p:sp>
        <p:nvSpPr>
          <p:cNvPr id="57" name="Shape 57"/>
          <p:cNvSpPr txBox="1"/>
          <p:nvPr/>
        </p:nvSpPr>
        <p:spPr>
          <a:xfrm>
            <a:off x="1751675" y="1283125"/>
            <a:ext cx="5165699" cy="1651200"/>
          </a:xfrm>
          <a:prstGeom prst="rect">
            <a:avLst/>
          </a:prstGeom>
          <a:noFill/>
          <a:ln>
            <a:noFill/>
          </a:ln>
        </p:spPr>
        <p:txBody>
          <a:bodyPr anchorCtr="0" anchor="t" bIns="91425" lIns="91425" rIns="91425" tIns="91425">
            <a:noAutofit/>
          </a:bodyPr>
          <a:lstStyle/>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Nicola Procopio</a:t>
            </a:r>
          </a:p>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30 anni...quasi</a:t>
            </a:r>
          </a:p>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Statistico e Analista Dati</a:t>
            </a:r>
          </a:p>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Appassionato di fumetti, lettura, cinema e musica</a:t>
            </a:r>
          </a:p>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Ciclista mooooolto  Amatoriale</a:t>
            </a:r>
          </a:p>
          <a:p>
            <a:pPr indent="-228600" lvl="0" marL="457200" rtl="0">
              <a:spcBef>
                <a:spcPts val="0"/>
              </a:spcBef>
              <a:buClr>
                <a:srgbClr val="FF9900"/>
              </a:buClr>
              <a:buFont typeface="Droid Sans"/>
              <a:buChar char="●"/>
            </a:pPr>
            <a:r>
              <a:rPr lang="it">
                <a:solidFill>
                  <a:srgbClr val="FF9900"/>
                </a:solidFill>
                <a:latin typeface="Droid Sans"/>
                <a:ea typeface="Droid Sans"/>
                <a:cs typeface="Droid Sans"/>
                <a:sym typeface="Droid Sans"/>
              </a:rPr>
              <a:t>Wannabe Civic Hacker</a:t>
            </a:r>
          </a:p>
          <a:p>
            <a:pPr indent="-228600" lvl="0" marL="457200">
              <a:spcBef>
                <a:spcPts val="0"/>
              </a:spcBef>
              <a:buClr>
                <a:srgbClr val="FF9900"/>
              </a:buClr>
              <a:buFont typeface="Droid Sans"/>
              <a:buChar char="●"/>
            </a:pPr>
            <a:r>
              <a:rPr lang="it">
                <a:solidFill>
                  <a:srgbClr val="FF9900"/>
                </a:solidFill>
                <a:latin typeface="Droid Sans"/>
                <a:ea typeface="Droid Sans"/>
                <a:cs typeface="Droid Sans"/>
                <a:sym typeface="Droid Sans"/>
              </a:rPr>
              <a:t>Open “tutto” convinto!</a:t>
            </a:r>
          </a:p>
        </p:txBody>
      </p:sp>
      <p:sp>
        <p:nvSpPr>
          <p:cNvPr id="58" name="Shape 58"/>
          <p:cNvSpPr/>
          <p:nvPr/>
        </p:nvSpPr>
        <p:spPr>
          <a:xfrm>
            <a:off x="323550" y="2343025"/>
            <a:ext cx="7832400" cy="2186825"/>
          </a:xfrm>
          <a:custGeom>
            <a:pathLst>
              <a:path extrusionOk="0" h="87473" w="313296">
                <a:moveTo>
                  <a:pt x="0" y="87027"/>
                </a:moveTo>
                <a:cubicBezTo>
                  <a:pt x="10413" y="87101"/>
                  <a:pt x="46637" y="87547"/>
                  <a:pt x="62481" y="87473"/>
                </a:cubicBezTo>
                <a:cubicBezTo>
                  <a:pt x="78324" y="87398"/>
                  <a:pt x="82415" y="87398"/>
                  <a:pt x="95060" y="86580"/>
                </a:cubicBezTo>
                <a:cubicBezTo>
                  <a:pt x="107705" y="85761"/>
                  <a:pt x="124292" y="85911"/>
                  <a:pt x="138351" y="82564"/>
                </a:cubicBezTo>
                <a:cubicBezTo>
                  <a:pt x="152409" y="79216"/>
                  <a:pt x="166094" y="71778"/>
                  <a:pt x="179409" y="66497"/>
                </a:cubicBezTo>
                <a:cubicBezTo>
                  <a:pt x="192723" y="61215"/>
                  <a:pt x="205964" y="55711"/>
                  <a:pt x="218237" y="50877"/>
                </a:cubicBezTo>
                <a:cubicBezTo>
                  <a:pt x="230510" y="46042"/>
                  <a:pt x="242261" y="42322"/>
                  <a:pt x="253047" y="37488"/>
                </a:cubicBezTo>
                <a:cubicBezTo>
                  <a:pt x="263832" y="32653"/>
                  <a:pt x="272907" y="28116"/>
                  <a:pt x="282949" y="21868"/>
                </a:cubicBezTo>
                <a:cubicBezTo>
                  <a:pt x="292990" y="15620"/>
                  <a:pt x="308238" y="3644"/>
                  <a:pt x="313296" y="0"/>
                </a:cubicBezTo>
              </a:path>
            </a:pathLst>
          </a:custGeom>
          <a:noFill/>
          <a:ln cap="flat" cmpd="sng" w="19050">
            <a:solidFill>
              <a:schemeClr val="dk2"/>
            </a:solidFill>
            <a:prstDash val="solid"/>
            <a:round/>
            <a:headEnd len="lg" w="lg" type="none"/>
            <a:tailEnd len="lg" w="lg" type="none"/>
          </a:ln>
        </p:spPr>
      </p:sp>
      <p:sp>
        <p:nvSpPr>
          <p:cNvPr id="59" name="Shape 59"/>
          <p:cNvSpPr txBox="1"/>
          <p:nvPr/>
        </p:nvSpPr>
        <p:spPr>
          <a:xfrm>
            <a:off x="223150" y="4674900"/>
            <a:ext cx="669300" cy="323700"/>
          </a:xfrm>
          <a:prstGeom prst="rect">
            <a:avLst/>
          </a:prstGeom>
          <a:noFill/>
          <a:ln>
            <a:noFill/>
          </a:ln>
        </p:spPr>
        <p:txBody>
          <a:bodyPr anchorCtr="0" anchor="t" bIns="91425" lIns="91425" rIns="91425" tIns="91425">
            <a:noAutofit/>
          </a:bodyPr>
          <a:lstStyle/>
          <a:p>
            <a:pPr lvl="0">
              <a:spcBef>
                <a:spcPts val="0"/>
              </a:spcBef>
              <a:buNone/>
            </a:pPr>
            <a:r>
              <a:rPr lang="it">
                <a:solidFill>
                  <a:srgbClr val="FF9900"/>
                </a:solidFill>
                <a:latin typeface="Droid Sans"/>
                <a:ea typeface="Droid Sans"/>
                <a:cs typeface="Droid Sans"/>
                <a:sym typeface="Droid Sans"/>
              </a:rPr>
              <a:t>2009</a:t>
            </a:r>
          </a:p>
        </p:txBody>
      </p:sp>
      <p:sp>
        <p:nvSpPr>
          <p:cNvPr id="60" name="Shape 60"/>
          <p:cNvSpPr txBox="1"/>
          <p:nvPr/>
        </p:nvSpPr>
        <p:spPr>
          <a:xfrm>
            <a:off x="1450575"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2010</a:t>
            </a:r>
          </a:p>
        </p:txBody>
      </p:sp>
      <p:sp>
        <p:nvSpPr>
          <p:cNvPr id="61" name="Shape 61"/>
          <p:cNvSpPr txBox="1"/>
          <p:nvPr/>
        </p:nvSpPr>
        <p:spPr>
          <a:xfrm>
            <a:off x="3373050"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2011</a:t>
            </a:r>
          </a:p>
        </p:txBody>
      </p:sp>
      <p:sp>
        <p:nvSpPr>
          <p:cNvPr id="62" name="Shape 62"/>
          <p:cNvSpPr txBox="1"/>
          <p:nvPr/>
        </p:nvSpPr>
        <p:spPr>
          <a:xfrm>
            <a:off x="4853425"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2012</a:t>
            </a:r>
          </a:p>
        </p:txBody>
      </p:sp>
      <p:sp>
        <p:nvSpPr>
          <p:cNvPr id="63" name="Shape 63"/>
          <p:cNvSpPr txBox="1"/>
          <p:nvPr/>
        </p:nvSpPr>
        <p:spPr>
          <a:xfrm>
            <a:off x="6099250"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2013</a:t>
            </a:r>
          </a:p>
        </p:txBody>
      </p:sp>
      <p:sp>
        <p:nvSpPr>
          <p:cNvPr id="64" name="Shape 64"/>
          <p:cNvSpPr txBox="1"/>
          <p:nvPr/>
        </p:nvSpPr>
        <p:spPr>
          <a:xfrm>
            <a:off x="7077250"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2014</a:t>
            </a:r>
          </a:p>
        </p:txBody>
      </p:sp>
      <p:sp>
        <p:nvSpPr>
          <p:cNvPr id="65" name="Shape 65"/>
          <p:cNvSpPr txBox="1"/>
          <p:nvPr/>
        </p:nvSpPr>
        <p:spPr>
          <a:xfrm>
            <a:off x="7843300" y="4674900"/>
            <a:ext cx="669300" cy="323700"/>
          </a:xfrm>
          <a:prstGeom prst="rect">
            <a:avLst/>
          </a:prstGeom>
          <a:noFill/>
          <a:ln>
            <a:noFill/>
          </a:ln>
        </p:spPr>
        <p:txBody>
          <a:bodyPr anchorCtr="0" anchor="t"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2015</a:t>
            </a:r>
          </a:p>
        </p:txBody>
      </p:sp>
      <p:pic>
        <p:nvPicPr>
          <p:cNvPr id="66" name="Shape 66"/>
          <p:cNvPicPr preferRelativeResize="0"/>
          <p:nvPr/>
        </p:nvPicPr>
        <p:blipFill>
          <a:blip r:embed="rId5">
            <a:alphaModFix/>
          </a:blip>
          <a:stretch>
            <a:fillRect/>
          </a:stretch>
        </p:blipFill>
        <p:spPr>
          <a:xfrm>
            <a:off x="513200" y="3079698"/>
            <a:ext cx="1238474" cy="804176"/>
          </a:xfrm>
          <a:prstGeom prst="rect">
            <a:avLst/>
          </a:prstGeom>
          <a:noFill/>
          <a:ln>
            <a:noFill/>
          </a:ln>
        </p:spPr>
      </p:pic>
      <p:pic>
        <p:nvPicPr>
          <p:cNvPr id="67" name="Shape 67"/>
          <p:cNvPicPr preferRelativeResize="0"/>
          <p:nvPr/>
        </p:nvPicPr>
        <p:blipFill>
          <a:blip r:embed="rId6">
            <a:alphaModFix/>
          </a:blip>
          <a:stretch>
            <a:fillRect/>
          </a:stretch>
        </p:blipFill>
        <p:spPr>
          <a:xfrm>
            <a:off x="96010" y="3981375"/>
            <a:ext cx="624939" cy="474099"/>
          </a:xfrm>
          <a:prstGeom prst="rect">
            <a:avLst/>
          </a:prstGeom>
          <a:noFill/>
          <a:ln>
            <a:noFill/>
          </a:ln>
        </p:spPr>
      </p:pic>
      <p:pic>
        <p:nvPicPr>
          <p:cNvPr id="68" name="Shape 68"/>
          <p:cNvPicPr preferRelativeResize="0"/>
          <p:nvPr/>
        </p:nvPicPr>
        <p:blipFill>
          <a:blip r:embed="rId7">
            <a:alphaModFix/>
          </a:blip>
          <a:stretch>
            <a:fillRect/>
          </a:stretch>
        </p:blipFill>
        <p:spPr>
          <a:xfrm>
            <a:off x="1450586" y="3927362"/>
            <a:ext cx="456388" cy="582124"/>
          </a:xfrm>
          <a:prstGeom prst="rect">
            <a:avLst/>
          </a:prstGeom>
          <a:noFill/>
          <a:ln>
            <a:noFill/>
          </a:ln>
        </p:spPr>
      </p:pic>
      <p:pic>
        <p:nvPicPr>
          <p:cNvPr id="69" name="Shape 69"/>
          <p:cNvPicPr preferRelativeResize="0"/>
          <p:nvPr/>
        </p:nvPicPr>
        <p:blipFill>
          <a:blip r:embed="rId8">
            <a:alphaModFix/>
          </a:blip>
          <a:stretch>
            <a:fillRect/>
          </a:stretch>
        </p:blipFill>
        <p:spPr>
          <a:xfrm>
            <a:off x="3093524" y="3495974"/>
            <a:ext cx="825600" cy="825600"/>
          </a:xfrm>
          <a:prstGeom prst="rect">
            <a:avLst/>
          </a:prstGeom>
          <a:noFill/>
          <a:ln>
            <a:noFill/>
          </a:ln>
        </p:spPr>
      </p:pic>
      <p:pic>
        <p:nvPicPr>
          <p:cNvPr id="70" name="Shape 70"/>
          <p:cNvPicPr preferRelativeResize="0"/>
          <p:nvPr/>
        </p:nvPicPr>
        <p:blipFill>
          <a:blip r:embed="rId9">
            <a:alphaModFix/>
          </a:blip>
          <a:stretch>
            <a:fillRect/>
          </a:stretch>
        </p:blipFill>
        <p:spPr>
          <a:xfrm>
            <a:off x="4729850" y="3243662"/>
            <a:ext cx="476249" cy="476249"/>
          </a:xfrm>
          <a:prstGeom prst="rect">
            <a:avLst/>
          </a:prstGeom>
          <a:noFill/>
          <a:ln>
            <a:noFill/>
          </a:ln>
        </p:spPr>
      </p:pic>
      <p:pic>
        <p:nvPicPr>
          <p:cNvPr id="71" name="Shape 71"/>
          <p:cNvPicPr preferRelativeResize="0"/>
          <p:nvPr/>
        </p:nvPicPr>
        <p:blipFill>
          <a:blip r:embed="rId10">
            <a:alphaModFix/>
          </a:blip>
          <a:stretch>
            <a:fillRect/>
          </a:stretch>
        </p:blipFill>
        <p:spPr>
          <a:xfrm>
            <a:off x="5462600" y="2372450"/>
            <a:ext cx="967600" cy="967599"/>
          </a:xfrm>
          <a:prstGeom prst="rect">
            <a:avLst/>
          </a:prstGeom>
          <a:noFill/>
          <a:ln>
            <a:noFill/>
          </a:ln>
        </p:spPr>
      </p:pic>
      <p:pic>
        <p:nvPicPr>
          <p:cNvPr id="72" name="Shape 72"/>
          <p:cNvPicPr preferRelativeResize="0"/>
          <p:nvPr/>
        </p:nvPicPr>
        <p:blipFill>
          <a:blip r:embed="rId11">
            <a:alphaModFix/>
          </a:blip>
          <a:stretch>
            <a:fillRect/>
          </a:stretch>
        </p:blipFill>
        <p:spPr>
          <a:xfrm>
            <a:off x="6377825" y="2230200"/>
            <a:ext cx="952500" cy="571500"/>
          </a:xfrm>
          <a:prstGeom prst="rect">
            <a:avLst/>
          </a:prstGeom>
          <a:noFill/>
          <a:ln>
            <a:noFill/>
          </a:ln>
        </p:spPr>
      </p:pic>
      <p:pic>
        <p:nvPicPr>
          <p:cNvPr id="73" name="Shape 73"/>
          <p:cNvPicPr preferRelativeResize="0"/>
          <p:nvPr/>
        </p:nvPicPr>
        <p:blipFill>
          <a:blip r:embed="rId12">
            <a:alphaModFix/>
          </a:blip>
          <a:stretch>
            <a:fillRect/>
          </a:stretch>
        </p:blipFill>
        <p:spPr>
          <a:xfrm>
            <a:off x="6768550" y="1533554"/>
            <a:ext cx="967600" cy="563970"/>
          </a:xfrm>
          <a:prstGeom prst="rect">
            <a:avLst/>
          </a:prstGeom>
          <a:noFill/>
          <a:ln>
            <a:noFill/>
          </a:ln>
        </p:spPr>
      </p:pic>
      <p:pic>
        <p:nvPicPr>
          <p:cNvPr id="74" name="Shape 74"/>
          <p:cNvPicPr preferRelativeResize="0"/>
          <p:nvPr/>
        </p:nvPicPr>
        <p:blipFill>
          <a:blip r:embed="rId13">
            <a:alphaModFix/>
          </a:blip>
          <a:stretch>
            <a:fillRect/>
          </a:stretch>
        </p:blipFill>
        <p:spPr>
          <a:xfrm>
            <a:off x="7746544" y="1753567"/>
            <a:ext cx="1321996" cy="563972"/>
          </a:xfrm>
          <a:prstGeom prst="rect">
            <a:avLst/>
          </a:prstGeom>
          <a:noFill/>
          <a:ln>
            <a:noFill/>
          </a:ln>
        </p:spPr>
      </p:pic>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Shape 135"/>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JOSM</a:t>
            </a:r>
          </a:p>
        </p:txBody>
      </p:sp>
      <p:pic>
        <p:nvPicPr>
          <p:cNvPr id="136" name="Shape 136"/>
          <p:cNvPicPr preferRelativeResize="0"/>
          <p:nvPr/>
        </p:nvPicPr>
        <p:blipFill>
          <a:blip r:embed="rId4">
            <a:alphaModFix/>
          </a:blip>
          <a:stretch>
            <a:fillRect/>
          </a:stretch>
        </p:blipFill>
        <p:spPr>
          <a:xfrm>
            <a:off x="1158400" y="1227302"/>
            <a:ext cx="6827200" cy="383362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Shape 141"/>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Qualità della mappa</a:t>
            </a:r>
          </a:p>
        </p:txBody>
      </p:sp>
      <p:sp>
        <p:nvSpPr>
          <p:cNvPr id="142" name="Shape 142"/>
          <p:cNvSpPr txBox="1"/>
          <p:nvPr/>
        </p:nvSpPr>
        <p:spPr>
          <a:xfrm>
            <a:off x="223150" y="1338875"/>
            <a:ext cx="8524199" cy="490799"/>
          </a:xfrm>
          <a:prstGeom prst="rect">
            <a:avLst/>
          </a:prstGeom>
          <a:noFill/>
          <a:ln>
            <a:noFill/>
          </a:ln>
        </p:spPr>
        <p:txBody>
          <a:bodyPr anchorCtr="0" anchor="t" bIns="91425" lIns="91425" rIns="91425" tIns="91425">
            <a:noAutofit/>
          </a:bodyPr>
          <a:lstStyle/>
          <a:p>
            <a:pPr lvl="0" algn="ctr">
              <a:spcBef>
                <a:spcPts val="0"/>
              </a:spcBef>
              <a:buNone/>
            </a:pPr>
            <a:r>
              <a:rPr i="1" lang="it" sz="1800">
                <a:solidFill>
                  <a:srgbClr val="FF9900"/>
                </a:solidFill>
                <a:latin typeface="Droid Sans"/>
                <a:ea typeface="Droid Sans"/>
                <a:cs typeface="Droid Sans"/>
                <a:sym typeface="Droid Sans"/>
              </a:rPr>
              <a:t>“Se tu sbagli qualcuno dovrà correggere”</a:t>
            </a:r>
          </a:p>
        </p:txBody>
      </p:sp>
      <p:pic>
        <p:nvPicPr>
          <p:cNvPr id="143" name="Shape 143"/>
          <p:cNvPicPr preferRelativeResize="0"/>
          <p:nvPr/>
        </p:nvPicPr>
        <p:blipFill>
          <a:blip r:embed="rId4">
            <a:alphaModFix/>
          </a:blip>
          <a:stretch>
            <a:fillRect/>
          </a:stretch>
        </p:blipFill>
        <p:spPr>
          <a:xfrm>
            <a:off x="1575687" y="1917499"/>
            <a:ext cx="5819124" cy="2896699"/>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Shape 148"/>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OSMOSE</a:t>
            </a:r>
          </a:p>
        </p:txBody>
      </p:sp>
      <p:sp>
        <p:nvSpPr>
          <p:cNvPr id="149" name="Shape 149"/>
          <p:cNvSpPr txBox="1"/>
          <p:nvPr/>
        </p:nvSpPr>
        <p:spPr>
          <a:xfrm>
            <a:off x="223150" y="1372350"/>
            <a:ext cx="8524199" cy="502200"/>
          </a:xfrm>
          <a:prstGeom prst="rect">
            <a:avLst/>
          </a:prstGeom>
          <a:noFill/>
          <a:ln>
            <a:noFill/>
          </a:ln>
        </p:spPr>
        <p:txBody>
          <a:bodyPr anchorCtr="0" anchor="t" bIns="91425" lIns="91425" rIns="91425" tIns="91425">
            <a:noAutofit/>
          </a:bodyPr>
          <a:lstStyle/>
          <a:p>
            <a:pPr lvl="0" algn="ctr">
              <a:spcBef>
                <a:spcPts val="0"/>
              </a:spcBef>
              <a:buNone/>
            </a:pPr>
            <a:r>
              <a:rPr lang="it" sz="1800" u="sng">
                <a:solidFill>
                  <a:schemeClr val="hlink"/>
                </a:solidFill>
                <a:hlinkClick r:id="rId4"/>
              </a:rPr>
              <a:t>OpenStreetMap Oversight Search Engine</a:t>
            </a:r>
          </a:p>
        </p:txBody>
      </p:sp>
      <p:sp>
        <p:nvSpPr>
          <p:cNvPr id="150" name="Shape 150"/>
          <p:cNvSpPr txBox="1"/>
          <p:nvPr/>
        </p:nvSpPr>
        <p:spPr>
          <a:xfrm>
            <a:off x="401650" y="1997150"/>
            <a:ext cx="8435100" cy="2655300"/>
          </a:xfrm>
          <a:prstGeom prst="rect">
            <a:avLst/>
          </a:prstGeom>
          <a:noFill/>
          <a:ln>
            <a:noFill/>
          </a:ln>
        </p:spPr>
        <p:txBody>
          <a:bodyPr anchorCtr="0" anchor="ctr" bIns="91425" lIns="91425" rIns="91425" tIns="91425">
            <a:noAutofit/>
          </a:bodyPr>
          <a:lstStyle/>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Si divide in backend e frontend, noi vediamo solo il secondo. Perché? Perché ho sempre usato solo il frontend e non voglio dirvi inesattezze.</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Non copre tutto il globo, ma sul </a:t>
            </a:r>
            <a:r>
              <a:rPr lang="it" sz="1800" u="sng">
                <a:solidFill>
                  <a:schemeClr val="hlink"/>
                </a:solidFill>
                <a:latin typeface="Droid Sans"/>
                <a:ea typeface="Droid Sans"/>
                <a:cs typeface="Droid Sans"/>
                <a:sym typeface="Droid Sans"/>
                <a:hlinkClick r:id="rId5"/>
              </a:rPr>
              <a:t>wiki</a:t>
            </a:r>
            <a:r>
              <a:rPr lang="it" sz="1800">
                <a:solidFill>
                  <a:srgbClr val="FF9900"/>
                </a:solidFill>
                <a:latin typeface="Droid Sans"/>
                <a:ea typeface="Droid Sans"/>
                <a:cs typeface="Droid Sans"/>
                <a:sym typeface="Droid Sans"/>
              </a:rPr>
              <a:t> trovate la </a:t>
            </a:r>
            <a:r>
              <a:rPr lang="it" sz="1800" u="sng">
                <a:solidFill>
                  <a:schemeClr val="hlink"/>
                </a:solidFill>
                <a:latin typeface="Droid Sans"/>
                <a:ea typeface="Droid Sans"/>
                <a:cs typeface="Droid Sans"/>
                <a:sym typeface="Droid Sans"/>
                <a:hlinkClick r:id="rId6"/>
              </a:rPr>
              <a:t>Coverage Map</a:t>
            </a:r>
            <a:r>
              <a:rPr lang="it" sz="1800">
                <a:solidFill>
                  <a:srgbClr val="FF9900"/>
                </a:solidFill>
                <a:latin typeface="Droid Sans"/>
                <a:ea typeface="Droid Sans"/>
                <a:cs typeface="Droid Sans"/>
                <a:sym typeface="Droid Sans"/>
              </a:rPr>
              <a:t> e un link per donare.</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Non è in tempo reale, i vostri errori appariranno dopo giorni, ricordate di dedicare qualche sezione al cleaning per non venirne sommersi.</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Shape 155"/>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OSMOSE: La schermata</a:t>
            </a:r>
          </a:p>
        </p:txBody>
      </p:sp>
      <p:pic>
        <p:nvPicPr>
          <p:cNvPr id="156" name="Shape 156"/>
          <p:cNvPicPr preferRelativeResize="0"/>
          <p:nvPr/>
        </p:nvPicPr>
        <p:blipFill>
          <a:blip r:embed="rId4">
            <a:alphaModFix/>
          </a:blip>
          <a:stretch>
            <a:fillRect/>
          </a:stretch>
        </p:blipFill>
        <p:spPr>
          <a:xfrm>
            <a:off x="1028962" y="1307600"/>
            <a:ext cx="7091076" cy="355852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Shape 161"/>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OSMOSE: La bubble</a:t>
            </a:r>
          </a:p>
        </p:txBody>
      </p:sp>
      <p:pic>
        <p:nvPicPr>
          <p:cNvPr id="162" name="Shape 162"/>
          <p:cNvPicPr preferRelativeResize="0"/>
          <p:nvPr/>
        </p:nvPicPr>
        <p:blipFill>
          <a:blip r:embed="rId4">
            <a:alphaModFix/>
          </a:blip>
          <a:stretch>
            <a:fillRect/>
          </a:stretch>
        </p:blipFill>
        <p:spPr>
          <a:xfrm>
            <a:off x="155449" y="1549449"/>
            <a:ext cx="3693800" cy="3143350"/>
          </a:xfrm>
          <a:prstGeom prst="rect">
            <a:avLst/>
          </a:prstGeom>
          <a:noFill/>
          <a:ln>
            <a:noFill/>
          </a:ln>
        </p:spPr>
      </p:pic>
      <p:sp>
        <p:nvSpPr>
          <p:cNvPr id="163" name="Shape 163"/>
          <p:cNvSpPr txBox="1"/>
          <p:nvPr/>
        </p:nvSpPr>
        <p:spPr>
          <a:xfrm>
            <a:off x="4083550" y="1549525"/>
            <a:ext cx="4752900" cy="3143399"/>
          </a:xfrm>
          <a:prstGeom prst="rect">
            <a:avLst/>
          </a:prstGeom>
          <a:noFill/>
          <a:ln>
            <a:noFill/>
          </a:ln>
        </p:spPr>
        <p:txBody>
          <a:bodyPr anchorCtr="0" anchor="ctr"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ATTENZIONE: Alla fine del lavoro sull’errore, se scegliamo “Corretto” non viene visualizzato su OSMOSE per una settimana, poi ripassa il bot. Se scegliamo “Falso positivo” l’errore non verrà più preso in considerazione.</a:t>
            </a:r>
          </a:p>
          <a:p>
            <a:pPr lvl="0" rtl="0">
              <a:spcBef>
                <a:spcPts val="0"/>
              </a:spcBef>
              <a:buNone/>
            </a:pPr>
            <a:r>
              <a:rPr lang="it" sz="1800">
                <a:solidFill>
                  <a:srgbClr val="FF9900"/>
                </a:solidFill>
                <a:latin typeface="Droid Sans"/>
                <a:ea typeface="Droid Sans"/>
                <a:cs typeface="Droid Sans"/>
                <a:sym typeface="Droid Sans"/>
              </a:rPr>
              <a:t>Scegliere con cautela: i dati verranno riutilizzati quindi devono essere di QUALITÀ!</a:t>
            </a:r>
          </a:p>
          <a:p>
            <a:pPr lvl="0" rtl="0">
              <a:spcBef>
                <a:spcPts val="0"/>
              </a:spcBef>
              <a:buNone/>
            </a:pPr>
            <a:r>
              <a:t/>
            </a:r>
            <a:endParaRPr sz="1800">
              <a:solidFill>
                <a:srgbClr val="FF9900"/>
              </a:solidFill>
              <a:latin typeface="Droid Sans"/>
              <a:ea typeface="Droid Sans"/>
              <a:cs typeface="Droid Sans"/>
              <a:sym typeface="Droid Sans"/>
            </a:endParaRPr>
          </a:p>
          <a:p>
            <a:pPr lvl="0">
              <a:spcBef>
                <a:spcPts val="0"/>
              </a:spcBef>
              <a:buNone/>
            </a:pPr>
            <a:r>
              <a:t/>
            </a:r>
            <a:endParaRPr sz="1800">
              <a:solidFill>
                <a:srgbClr val="FF9900"/>
              </a:solidFill>
              <a:latin typeface="Droid Sans"/>
              <a:ea typeface="Droid Sans"/>
              <a:cs typeface="Droid Sans"/>
              <a:sym typeface="Droid Sans"/>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Shape 168"/>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Crea le TUE mappe</a:t>
            </a:r>
          </a:p>
        </p:txBody>
      </p:sp>
      <p:pic>
        <p:nvPicPr>
          <p:cNvPr id="169" name="Shape 169"/>
          <p:cNvPicPr preferRelativeResize="0"/>
          <p:nvPr/>
        </p:nvPicPr>
        <p:blipFill>
          <a:blip r:embed="rId4">
            <a:alphaModFix/>
          </a:blip>
          <a:stretch>
            <a:fillRect/>
          </a:stretch>
        </p:blipFill>
        <p:spPr>
          <a:xfrm>
            <a:off x="312397" y="1346225"/>
            <a:ext cx="3720775" cy="2219150"/>
          </a:xfrm>
          <a:prstGeom prst="rect">
            <a:avLst/>
          </a:prstGeom>
          <a:noFill/>
          <a:ln>
            <a:noFill/>
          </a:ln>
        </p:spPr>
      </p:pic>
      <p:sp>
        <p:nvSpPr>
          <p:cNvPr id="170" name="Shape 170"/>
          <p:cNvSpPr txBox="1"/>
          <p:nvPr/>
        </p:nvSpPr>
        <p:spPr>
          <a:xfrm>
            <a:off x="345875" y="3760000"/>
            <a:ext cx="3687299" cy="323700"/>
          </a:xfrm>
          <a:prstGeom prst="rect">
            <a:avLst/>
          </a:prstGeom>
          <a:noFill/>
          <a:ln>
            <a:noFill/>
          </a:ln>
        </p:spPr>
        <p:txBody>
          <a:bodyPr anchorCtr="0" anchor="ctr" bIns="91425" lIns="91425" rIns="91425" tIns="91425">
            <a:noAutofit/>
          </a:bodyPr>
          <a:lstStyle/>
          <a:p>
            <a:pPr lvl="0" algn="ctr">
              <a:spcBef>
                <a:spcPts val="0"/>
              </a:spcBef>
              <a:buNone/>
            </a:pPr>
            <a:r>
              <a:rPr lang="it" sz="1800">
                <a:solidFill>
                  <a:srgbClr val="FF9900"/>
                </a:solidFill>
              </a:rPr>
              <a:t>Google Fusion Tables</a:t>
            </a:r>
          </a:p>
        </p:txBody>
      </p:sp>
      <p:pic>
        <p:nvPicPr>
          <p:cNvPr id="171" name="Shape 171"/>
          <p:cNvPicPr preferRelativeResize="0"/>
          <p:nvPr/>
        </p:nvPicPr>
        <p:blipFill>
          <a:blip r:embed="rId5">
            <a:alphaModFix/>
          </a:blip>
          <a:stretch>
            <a:fillRect/>
          </a:stretch>
        </p:blipFill>
        <p:spPr>
          <a:xfrm>
            <a:off x="6318100" y="1346225"/>
            <a:ext cx="2698150" cy="1810149"/>
          </a:xfrm>
          <a:prstGeom prst="rect">
            <a:avLst/>
          </a:prstGeom>
          <a:noFill/>
          <a:ln>
            <a:noFill/>
          </a:ln>
        </p:spPr>
      </p:pic>
      <p:sp>
        <p:nvSpPr>
          <p:cNvPr id="172" name="Shape 172"/>
          <p:cNvSpPr txBox="1"/>
          <p:nvPr/>
        </p:nvSpPr>
        <p:spPr>
          <a:xfrm>
            <a:off x="6248075" y="3298750"/>
            <a:ext cx="2768099" cy="323700"/>
          </a:xfrm>
          <a:prstGeom prst="rect">
            <a:avLst/>
          </a:prstGeom>
          <a:noFill/>
          <a:ln>
            <a:noFill/>
          </a:ln>
        </p:spPr>
        <p:txBody>
          <a:bodyPr anchorCtr="0" anchor="ctr" bIns="91425" lIns="91425" rIns="91425" tIns="91425">
            <a:noAutofit/>
          </a:bodyPr>
          <a:lstStyle/>
          <a:p>
            <a:pPr lvl="0" rtl="0" algn="ctr">
              <a:spcBef>
                <a:spcPts val="0"/>
              </a:spcBef>
              <a:buNone/>
            </a:pPr>
            <a:r>
              <a:rPr lang="it" sz="1800">
                <a:solidFill>
                  <a:srgbClr val="FF9900"/>
                </a:solidFill>
              </a:rPr>
              <a:t>Datawrapper</a:t>
            </a:r>
          </a:p>
        </p:txBody>
      </p:sp>
      <p:pic>
        <p:nvPicPr>
          <p:cNvPr id="173" name="Shape 173"/>
          <p:cNvPicPr preferRelativeResize="0"/>
          <p:nvPr/>
        </p:nvPicPr>
        <p:blipFill>
          <a:blip r:embed="rId6">
            <a:alphaModFix/>
          </a:blip>
          <a:stretch>
            <a:fillRect/>
          </a:stretch>
        </p:blipFill>
        <p:spPr>
          <a:xfrm>
            <a:off x="3984125" y="2550950"/>
            <a:ext cx="2514600" cy="1819275"/>
          </a:xfrm>
          <a:prstGeom prst="rect">
            <a:avLst/>
          </a:prstGeom>
          <a:noFill/>
          <a:ln>
            <a:noFill/>
          </a:ln>
        </p:spPr>
      </p:pic>
      <p:sp>
        <p:nvSpPr>
          <p:cNvPr id="174" name="Shape 174"/>
          <p:cNvSpPr txBox="1"/>
          <p:nvPr/>
        </p:nvSpPr>
        <p:spPr>
          <a:xfrm>
            <a:off x="3397775" y="4499925"/>
            <a:ext cx="3687299" cy="323700"/>
          </a:xfrm>
          <a:prstGeom prst="rect">
            <a:avLst/>
          </a:prstGeom>
          <a:noFill/>
          <a:ln>
            <a:noFill/>
          </a:ln>
        </p:spPr>
        <p:txBody>
          <a:bodyPr anchorCtr="0" anchor="ctr" bIns="91425" lIns="91425" rIns="91425" tIns="91425">
            <a:noAutofit/>
          </a:bodyPr>
          <a:lstStyle/>
          <a:p>
            <a:pPr lvl="0" rtl="0" algn="ctr">
              <a:spcBef>
                <a:spcPts val="0"/>
              </a:spcBef>
              <a:buNone/>
            </a:pPr>
            <a:r>
              <a:rPr lang="it" sz="1800">
                <a:solidFill>
                  <a:srgbClr val="FF9900"/>
                </a:solidFill>
              </a:rPr>
              <a:t>IBM Many Eyes</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Shape 17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Tilemill</a:t>
            </a:r>
          </a:p>
        </p:txBody>
      </p:sp>
      <p:pic>
        <p:nvPicPr>
          <p:cNvPr id="180" name="Shape 180"/>
          <p:cNvPicPr preferRelativeResize="0"/>
          <p:nvPr/>
        </p:nvPicPr>
        <p:blipFill>
          <a:blip r:embed="rId4">
            <a:alphaModFix/>
          </a:blip>
          <a:stretch>
            <a:fillRect/>
          </a:stretch>
        </p:blipFill>
        <p:spPr>
          <a:xfrm>
            <a:off x="312395" y="1517370"/>
            <a:ext cx="656799" cy="656799"/>
          </a:xfrm>
          <a:prstGeom prst="rect">
            <a:avLst/>
          </a:prstGeom>
          <a:noFill/>
          <a:ln>
            <a:noFill/>
          </a:ln>
        </p:spPr>
      </p:pic>
      <p:sp>
        <p:nvSpPr>
          <p:cNvPr id="181" name="Shape 181"/>
          <p:cNvSpPr txBox="1"/>
          <p:nvPr/>
        </p:nvSpPr>
        <p:spPr>
          <a:xfrm>
            <a:off x="1115725" y="1517325"/>
            <a:ext cx="7609200" cy="656699"/>
          </a:xfrm>
          <a:prstGeom prst="rect">
            <a:avLst/>
          </a:prstGeom>
          <a:noFill/>
          <a:ln>
            <a:noFill/>
          </a:ln>
        </p:spPr>
        <p:txBody>
          <a:bodyPr anchorCtr="0" anchor="ctr" bIns="91425" lIns="91425" rIns="91425" tIns="91425">
            <a:noAutofit/>
          </a:bodyPr>
          <a:lstStyle/>
          <a:p>
            <a:pPr lvl="0">
              <a:spcBef>
                <a:spcPts val="0"/>
              </a:spcBef>
              <a:buNone/>
            </a:pPr>
            <a:r>
              <a:rPr lang="it" sz="1800">
                <a:solidFill>
                  <a:srgbClr val="FF9900"/>
                </a:solidFill>
                <a:latin typeface="Droid Sans"/>
                <a:ea typeface="Droid Sans"/>
                <a:cs typeface="Droid Sans"/>
                <a:sym typeface="Droid Sans"/>
              </a:rPr>
              <a:t>Open source, cross platform e supporta un gran numero di datasource.</a:t>
            </a:r>
          </a:p>
        </p:txBody>
      </p:sp>
      <p:pic>
        <p:nvPicPr>
          <p:cNvPr id="182" name="Shape 182"/>
          <p:cNvPicPr preferRelativeResize="0"/>
          <p:nvPr/>
        </p:nvPicPr>
        <p:blipFill>
          <a:blip r:embed="rId4">
            <a:alphaModFix/>
          </a:blip>
          <a:stretch>
            <a:fillRect/>
          </a:stretch>
        </p:blipFill>
        <p:spPr>
          <a:xfrm>
            <a:off x="312395" y="2372695"/>
            <a:ext cx="656799" cy="656799"/>
          </a:xfrm>
          <a:prstGeom prst="rect">
            <a:avLst/>
          </a:prstGeom>
          <a:noFill/>
          <a:ln>
            <a:noFill/>
          </a:ln>
        </p:spPr>
      </p:pic>
      <p:pic>
        <p:nvPicPr>
          <p:cNvPr id="183" name="Shape 183"/>
          <p:cNvPicPr preferRelativeResize="0"/>
          <p:nvPr/>
        </p:nvPicPr>
        <p:blipFill>
          <a:blip r:embed="rId4">
            <a:alphaModFix/>
          </a:blip>
          <a:stretch>
            <a:fillRect/>
          </a:stretch>
        </p:blipFill>
        <p:spPr>
          <a:xfrm>
            <a:off x="312395" y="3138745"/>
            <a:ext cx="656799" cy="656799"/>
          </a:xfrm>
          <a:prstGeom prst="rect">
            <a:avLst/>
          </a:prstGeom>
          <a:noFill/>
          <a:ln>
            <a:noFill/>
          </a:ln>
        </p:spPr>
      </p:pic>
      <p:pic>
        <p:nvPicPr>
          <p:cNvPr id="184" name="Shape 184"/>
          <p:cNvPicPr preferRelativeResize="0"/>
          <p:nvPr/>
        </p:nvPicPr>
        <p:blipFill>
          <a:blip r:embed="rId4">
            <a:alphaModFix/>
          </a:blip>
          <a:stretch>
            <a:fillRect/>
          </a:stretch>
        </p:blipFill>
        <p:spPr>
          <a:xfrm>
            <a:off x="312395" y="4005195"/>
            <a:ext cx="656799" cy="656799"/>
          </a:xfrm>
          <a:prstGeom prst="rect">
            <a:avLst/>
          </a:prstGeom>
          <a:noFill/>
          <a:ln>
            <a:noFill/>
          </a:ln>
        </p:spPr>
      </p:pic>
      <p:sp>
        <p:nvSpPr>
          <p:cNvPr id="185" name="Shape 185"/>
          <p:cNvSpPr txBox="1"/>
          <p:nvPr/>
        </p:nvSpPr>
        <p:spPr>
          <a:xfrm>
            <a:off x="1115725" y="2372750"/>
            <a:ext cx="7609200" cy="656699"/>
          </a:xfrm>
          <a:prstGeom prst="rect">
            <a:avLst/>
          </a:prstGeom>
          <a:noFill/>
          <a:ln>
            <a:noFill/>
          </a:ln>
        </p:spPr>
        <p:txBody>
          <a:bodyPr anchorCtr="0" anchor="ctr"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Nel suo cuore batte Mapnik.</a:t>
            </a:r>
          </a:p>
        </p:txBody>
      </p:sp>
      <p:sp>
        <p:nvSpPr>
          <p:cNvPr id="186" name="Shape 186"/>
          <p:cNvSpPr txBox="1"/>
          <p:nvPr/>
        </p:nvSpPr>
        <p:spPr>
          <a:xfrm>
            <a:off x="1115725" y="3082900"/>
            <a:ext cx="7609200" cy="656699"/>
          </a:xfrm>
          <a:prstGeom prst="rect">
            <a:avLst/>
          </a:prstGeom>
          <a:noFill/>
          <a:ln>
            <a:noFill/>
          </a:ln>
        </p:spPr>
        <p:txBody>
          <a:bodyPr anchorCtr="0" anchor="ctr"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Ispirato a CSS, dà completo potere di personalizzazione e il codice è facile da imparare, con tanti casi già pronti.</a:t>
            </a:r>
          </a:p>
        </p:txBody>
      </p:sp>
      <p:sp>
        <p:nvSpPr>
          <p:cNvPr id="187" name="Shape 187"/>
          <p:cNvSpPr txBox="1"/>
          <p:nvPr/>
        </p:nvSpPr>
        <p:spPr>
          <a:xfrm>
            <a:off x="1115725" y="3927050"/>
            <a:ext cx="7609200" cy="656699"/>
          </a:xfrm>
          <a:prstGeom prst="rect">
            <a:avLst/>
          </a:prstGeom>
          <a:noFill/>
          <a:ln>
            <a:noFill/>
          </a:ln>
        </p:spPr>
        <p:txBody>
          <a:bodyPr anchorCtr="0" anchor="ctr"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Le mappe sono condivisibili in un click sia su web sia sui social.</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Shape 192"/>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Quanto costa?</a:t>
            </a:r>
          </a:p>
        </p:txBody>
      </p:sp>
      <p:sp>
        <p:nvSpPr>
          <p:cNvPr id="193" name="Shape 193"/>
          <p:cNvSpPr txBox="1"/>
          <p:nvPr/>
        </p:nvSpPr>
        <p:spPr>
          <a:xfrm>
            <a:off x="189675" y="1176700"/>
            <a:ext cx="8646899" cy="948300"/>
          </a:xfrm>
          <a:prstGeom prst="rect">
            <a:avLst/>
          </a:prstGeom>
          <a:noFill/>
          <a:ln>
            <a:noFill/>
          </a:ln>
        </p:spPr>
        <p:txBody>
          <a:bodyPr anchorCtr="0" anchor="ctr" bIns="91425" lIns="91425" rIns="91425" tIns="91425">
            <a:noAutofit/>
          </a:bodyPr>
          <a:lstStyle/>
          <a:p>
            <a:pPr lvl="0" algn="ctr">
              <a:spcBef>
                <a:spcPts val="0"/>
              </a:spcBef>
              <a:buNone/>
            </a:pPr>
            <a:r>
              <a:rPr lang="it" sz="1800">
                <a:solidFill>
                  <a:srgbClr val="FF9900"/>
                </a:solidFill>
                <a:latin typeface="Droid Sans"/>
                <a:ea typeface="Droid Sans"/>
                <a:cs typeface="Droid Sans"/>
                <a:sym typeface="Droid Sans"/>
              </a:rPr>
              <a:t>Tilemill è un tool desktop sviluppato da Mapbox, una delle startup che fanno business partendo dai dati OSM.</a:t>
            </a:r>
          </a:p>
        </p:txBody>
      </p:sp>
      <p:pic>
        <p:nvPicPr>
          <p:cNvPr id="194" name="Shape 194"/>
          <p:cNvPicPr preferRelativeResize="0"/>
          <p:nvPr/>
        </p:nvPicPr>
        <p:blipFill>
          <a:blip r:embed="rId4">
            <a:alphaModFix/>
          </a:blip>
          <a:stretch>
            <a:fillRect/>
          </a:stretch>
        </p:blipFill>
        <p:spPr>
          <a:xfrm>
            <a:off x="1901475" y="2125000"/>
            <a:ext cx="5223299" cy="29626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Shape 19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Primo impatto</a:t>
            </a:r>
          </a:p>
        </p:txBody>
      </p:sp>
      <p:sp>
        <p:nvSpPr>
          <p:cNvPr id="200" name="Shape 200"/>
          <p:cNvSpPr txBox="1"/>
          <p:nvPr/>
        </p:nvSpPr>
        <p:spPr>
          <a:xfrm>
            <a:off x="200800" y="1237862"/>
            <a:ext cx="8635799" cy="457500"/>
          </a:xfrm>
          <a:prstGeom prst="rect">
            <a:avLst/>
          </a:prstGeom>
          <a:noFill/>
          <a:ln>
            <a:noFill/>
          </a:ln>
        </p:spPr>
        <p:txBody>
          <a:bodyPr anchorCtr="0" anchor="t" bIns="91425" lIns="91425" rIns="91425" tIns="91425">
            <a:noAutofit/>
          </a:bodyPr>
          <a:lstStyle/>
          <a:p>
            <a:pPr lvl="0">
              <a:spcBef>
                <a:spcPts val="0"/>
              </a:spcBef>
              <a:buNone/>
            </a:pPr>
            <a:r>
              <a:rPr lang="it" sz="1800">
                <a:solidFill>
                  <a:srgbClr val="FF9900"/>
                </a:solidFill>
                <a:latin typeface="Droid Sans"/>
                <a:ea typeface="Droid Sans"/>
                <a:cs typeface="Droid Sans"/>
                <a:sym typeface="Droid Sans"/>
              </a:rPr>
              <a:t>Sulla </a:t>
            </a:r>
            <a:r>
              <a:rPr lang="it" sz="1800" u="sng">
                <a:solidFill>
                  <a:schemeClr val="hlink"/>
                </a:solidFill>
                <a:latin typeface="Droid Sans"/>
                <a:ea typeface="Droid Sans"/>
                <a:cs typeface="Droid Sans"/>
                <a:sym typeface="Droid Sans"/>
                <a:hlinkClick r:id="rId4"/>
              </a:rPr>
              <a:t>pagina ufficiale</a:t>
            </a:r>
            <a:r>
              <a:rPr lang="it" sz="1800">
                <a:solidFill>
                  <a:srgbClr val="FF9900"/>
                </a:solidFill>
                <a:latin typeface="Droid Sans"/>
                <a:ea typeface="Droid Sans"/>
                <a:cs typeface="Droid Sans"/>
                <a:sym typeface="Droid Sans"/>
              </a:rPr>
              <a:t> troviamo gli installer, in un attimo è già sul nostro computer.</a:t>
            </a:r>
          </a:p>
        </p:txBody>
      </p:sp>
      <p:pic>
        <p:nvPicPr>
          <p:cNvPr id="201" name="Shape 201"/>
          <p:cNvPicPr preferRelativeResize="0"/>
          <p:nvPr/>
        </p:nvPicPr>
        <p:blipFill>
          <a:blip r:embed="rId5">
            <a:alphaModFix/>
          </a:blip>
          <a:stretch>
            <a:fillRect/>
          </a:stretch>
        </p:blipFill>
        <p:spPr>
          <a:xfrm>
            <a:off x="2186825" y="1695375"/>
            <a:ext cx="4368712" cy="3448125"/>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Shape 206"/>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Area di lavoro</a:t>
            </a:r>
          </a:p>
        </p:txBody>
      </p:sp>
      <p:pic>
        <p:nvPicPr>
          <p:cNvPr id="207" name="Shape 207"/>
          <p:cNvPicPr preferRelativeResize="0"/>
          <p:nvPr/>
        </p:nvPicPr>
        <p:blipFill>
          <a:blip r:embed="rId4">
            <a:alphaModFix/>
          </a:blip>
          <a:stretch>
            <a:fillRect/>
          </a:stretch>
        </p:blipFill>
        <p:spPr>
          <a:xfrm>
            <a:off x="1816088" y="1206025"/>
            <a:ext cx="5511825" cy="393747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Shape 7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spcBef>
                <a:spcPts val="0"/>
              </a:spcBef>
              <a:buNone/>
            </a:pPr>
            <a:r>
              <a:rPr b="1" lang="it" sz="3400">
                <a:solidFill>
                  <a:srgbClr val="FF9900"/>
                </a:solidFill>
                <a:highlight>
                  <a:srgbClr val="FFFFFF"/>
                </a:highlight>
                <a:latin typeface="Droid Sans"/>
                <a:ea typeface="Droid Sans"/>
                <a:cs typeface="Droid Sans"/>
                <a:sym typeface="Droid Sans"/>
              </a:rPr>
              <a:t>Come mi sono appassionato alle mappe</a:t>
            </a:r>
          </a:p>
        </p:txBody>
      </p:sp>
      <p:sp>
        <p:nvSpPr>
          <p:cNvPr id="80" name="Shape 80"/>
          <p:cNvSpPr txBox="1"/>
          <p:nvPr/>
        </p:nvSpPr>
        <p:spPr>
          <a:xfrm>
            <a:off x="312400" y="1383500"/>
            <a:ext cx="8323199" cy="3380699"/>
          </a:xfrm>
          <a:prstGeom prst="rect">
            <a:avLst/>
          </a:prstGeom>
          <a:noFill/>
          <a:ln>
            <a:noFill/>
          </a:ln>
        </p:spPr>
        <p:txBody>
          <a:bodyPr anchorCtr="0" anchor="ctr" bIns="91425" lIns="91425" rIns="91425" tIns="91425">
            <a:noAutofit/>
          </a:bodyPr>
          <a:lstStyle/>
          <a:p>
            <a:pPr indent="-419100" lvl="0" marL="457200" rtl="0">
              <a:spcBef>
                <a:spcPts val="0"/>
              </a:spcBef>
              <a:buClr>
                <a:srgbClr val="FF9900"/>
              </a:buClr>
              <a:buSzPct val="100000"/>
              <a:buFont typeface="Droid Sans"/>
              <a:buChar char="●"/>
            </a:pPr>
            <a:r>
              <a:rPr lang="it" sz="3000">
                <a:solidFill>
                  <a:srgbClr val="FF9900"/>
                </a:solidFill>
                <a:latin typeface="Droid Sans"/>
                <a:ea typeface="Droid Sans"/>
                <a:cs typeface="Droid Sans"/>
                <a:sym typeface="Droid Sans"/>
              </a:rPr>
              <a:t>Guardando Maurizio Napolitano a  </a:t>
            </a:r>
            <a:r>
              <a:rPr lang="it" sz="3000" u="sng">
                <a:solidFill>
                  <a:schemeClr val="hlink"/>
                </a:solidFill>
                <a:latin typeface="Droid Sans"/>
                <a:ea typeface="Droid Sans"/>
                <a:cs typeface="Droid Sans"/>
                <a:sym typeface="Droid Sans"/>
                <a:hlinkClick r:id="rId4"/>
              </a:rPr>
              <a:t>TEDxTrento “Openstreetmap - Il potere delle mappe condivise”</a:t>
            </a:r>
          </a:p>
          <a:p>
            <a:pPr lvl="0" rtl="0">
              <a:spcBef>
                <a:spcPts val="0"/>
              </a:spcBef>
              <a:buNone/>
            </a:pPr>
            <a:r>
              <a:t/>
            </a:r>
            <a:endParaRPr sz="3000">
              <a:solidFill>
                <a:srgbClr val="FF9900"/>
              </a:solidFill>
              <a:latin typeface="Droid Sans"/>
              <a:ea typeface="Droid Sans"/>
              <a:cs typeface="Droid Sans"/>
              <a:sym typeface="Droid Sans"/>
            </a:endParaRPr>
          </a:p>
          <a:p>
            <a:pPr indent="-419100" lvl="0" marL="457200" rtl="0">
              <a:spcBef>
                <a:spcPts val="0"/>
              </a:spcBef>
              <a:buClr>
                <a:srgbClr val="FF9900"/>
              </a:buClr>
              <a:buSzPct val="100000"/>
              <a:buFont typeface="Droid Sans"/>
              <a:buChar char="●"/>
            </a:pPr>
            <a:r>
              <a:rPr lang="it" sz="3000">
                <a:solidFill>
                  <a:srgbClr val="FF9900"/>
                </a:solidFill>
                <a:latin typeface="Droid Sans"/>
                <a:ea typeface="Droid Sans"/>
                <a:cs typeface="Droid Sans"/>
                <a:sym typeface="Droid Sans"/>
              </a:rPr>
              <a:t>Leggendo il blog di </a:t>
            </a:r>
            <a:r>
              <a:rPr lang="it" sz="3000" u="sng">
                <a:solidFill>
                  <a:schemeClr val="hlink"/>
                </a:solidFill>
                <a:latin typeface="Droid Sans"/>
                <a:ea typeface="Droid Sans"/>
                <a:cs typeface="Droid Sans"/>
                <a:sym typeface="Droid Sans"/>
                <a:hlinkClick r:id="rId5"/>
              </a:rPr>
              <a:t>Sardinia Open Data</a:t>
            </a:r>
          </a:p>
          <a:p>
            <a:pPr lvl="0" rtl="0">
              <a:spcBef>
                <a:spcPts val="0"/>
              </a:spcBef>
              <a:buNone/>
            </a:pPr>
            <a:r>
              <a:t/>
            </a:r>
            <a:endParaRPr sz="3000">
              <a:solidFill>
                <a:srgbClr val="FF9900"/>
              </a:solidFill>
              <a:latin typeface="Droid Sans"/>
              <a:ea typeface="Droid Sans"/>
              <a:cs typeface="Droid Sans"/>
              <a:sym typeface="Droid Sans"/>
            </a:endParaRPr>
          </a:p>
          <a:p>
            <a:pPr indent="-419100" lvl="0" marL="457200">
              <a:spcBef>
                <a:spcPts val="0"/>
              </a:spcBef>
              <a:buClr>
                <a:srgbClr val="FF9900"/>
              </a:buClr>
              <a:buSzPct val="100000"/>
              <a:buFont typeface="Droid Sans"/>
              <a:buChar char="●"/>
            </a:pPr>
            <a:r>
              <a:rPr lang="it" sz="3000">
                <a:solidFill>
                  <a:srgbClr val="FF9900"/>
                </a:solidFill>
                <a:latin typeface="Droid Sans"/>
                <a:ea typeface="Droid Sans"/>
                <a:cs typeface="Droid Sans"/>
                <a:sym typeface="Droid Sans"/>
              </a:rPr>
              <a:t>Conoscendo personalmente altri mapper</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Shape 212"/>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Layer</a:t>
            </a:r>
          </a:p>
        </p:txBody>
      </p:sp>
      <p:pic>
        <p:nvPicPr>
          <p:cNvPr id="213" name="Shape 213"/>
          <p:cNvPicPr preferRelativeResize="0"/>
          <p:nvPr/>
        </p:nvPicPr>
        <p:blipFill>
          <a:blip r:embed="rId4">
            <a:alphaModFix/>
          </a:blip>
          <a:stretch>
            <a:fillRect/>
          </a:stretch>
        </p:blipFill>
        <p:spPr>
          <a:xfrm>
            <a:off x="245475" y="1522987"/>
            <a:ext cx="4411699" cy="3269074"/>
          </a:xfrm>
          <a:prstGeom prst="rect">
            <a:avLst/>
          </a:prstGeom>
          <a:noFill/>
          <a:ln>
            <a:noFill/>
          </a:ln>
        </p:spPr>
      </p:pic>
      <p:pic>
        <p:nvPicPr>
          <p:cNvPr id="214" name="Shape 214"/>
          <p:cNvPicPr preferRelativeResize="0"/>
          <p:nvPr/>
        </p:nvPicPr>
        <p:blipFill>
          <a:blip r:embed="rId5">
            <a:alphaModFix/>
          </a:blip>
          <a:stretch>
            <a:fillRect/>
          </a:stretch>
        </p:blipFill>
        <p:spPr>
          <a:xfrm>
            <a:off x="4590224" y="1522975"/>
            <a:ext cx="4354476" cy="34085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Shape 21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Personalizzazione</a:t>
            </a:r>
          </a:p>
        </p:txBody>
      </p:sp>
      <p:pic>
        <p:nvPicPr>
          <p:cNvPr id="220" name="Shape 220"/>
          <p:cNvPicPr preferRelativeResize="0"/>
          <p:nvPr/>
        </p:nvPicPr>
        <p:blipFill>
          <a:blip r:embed="rId4">
            <a:alphaModFix/>
          </a:blip>
          <a:stretch>
            <a:fillRect/>
          </a:stretch>
        </p:blipFill>
        <p:spPr>
          <a:xfrm>
            <a:off x="532836" y="1144300"/>
            <a:ext cx="5088175" cy="3999199"/>
          </a:xfrm>
          <a:prstGeom prst="rect">
            <a:avLst/>
          </a:prstGeom>
          <a:noFill/>
          <a:ln>
            <a:noFill/>
          </a:ln>
        </p:spPr>
      </p:pic>
      <p:sp>
        <p:nvSpPr>
          <p:cNvPr id="221" name="Shape 221"/>
          <p:cNvSpPr txBox="1"/>
          <p:nvPr/>
        </p:nvSpPr>
        <p:spPr>
          <a:xfrm>
            <a:off x="5857575" y="1327725"/>
            <a:ext cx="2978999" cy="3603900"/>
          </a:xfrm>
          <a:prstGeom prst="rect">
            <a:avLst/>
          </a:prstGeom>
          <a:noFill/>
          <a:ln>
            <a:noFill/>
          </a:ln>
        </p:spPr>
        <p:txBody>
          <a:bodyPr anchorCtr="0" anchor="ctr" bIns="91425" lIns="91425" rIns="91425" tIns="91425">
            <a:noAutofit/>
          </a:bodyPr>
          <a:lstStyle/>
          <a:p>
            <a:pPr lvl="0" rtl="0" algn="ctr">
              <a:spcBef>
                <a:spcPts val="0"/>
              </a:spcBef>
              <a:buNone/>
            </a:pPr>
            <a:r>
              <a:rPr lang="it" sz="1800">
                <a:solidFill>
                  <a:srgbClr val="FF9900"/>
                </a:solidFill>
                <a:latin typeface="Droid Sans"/>
                <a:ea typeface="Droid Sans"/>
                <a:cs typeface="Droid Sans"/>
                <a:sym typeface="Droid Sans"/>
              </a:rPr>
              <a:t>Molto semplicemente andiamo a cambiare solo i colori della mappa, sia delle linee sia delle aree.</a:t>
            </a:r>
          </a:p>
          <a:p>
            <a:pPr lvl="0" algn="ctr">
              <a:spcBef>
                <a:spcPts val="0"/>
              </a:spcBef>
              <a:buNone/>
            </a:pPr>
            <a:r>
              <a:rPr lang="it" sz="1800">
                <a:solidFill>
                  <a:srgbClr val="FF9900"/>
                </a:solidFill>
                <a:latin typeface="Droid Sans"/>
                <a:ea typeface="Droid Sans"/>
                <a:cs typeface="Droid Sans"/>
                <a:sym typeface="Droid Sans"/>
              </a:rPr>
              <a:t>Potremmo anche aumentare spessore e opacità.</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Shape 226"/>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Personalizzazione “Avanzata”</a:t>
            </a:r>
          </a:p>
        </p:txBody>
      </p:sp>
      <p:pic>
        <p:nvPicPr>
          <p:cNvPr id="227" name="Shape 227"/>
          <p:cNvPicPr preferRelativeResize="0"/>
          <p:nvPr/>
        </p:nvPicPr>
        <p:blipFill>
          <a:blip r:embed="rId4">
            <a:alphaModFix/>
          </a:blip>
          <a:stretch>
            <a:fillRect/>
          </a:stretch>
        </p:blipFill>
        <p:spPr>
          <a:xfrm>
            <a:off x="234849" y="1244050"/>
            <a:ext cx="3069850" cy="2393225"/>
          </a:xfrm>
          <a:prstGeom prst="rect">
            <a:avLst/>
          </a:prstGeom>
          <a:noFill/>
          <a:ln>
            <a:noFill/>
          </a:ln>
        </p:spPr>
      </p:pic>
      <p:pic>
        <p:nvPicPr>
          <p:cNvPr id="228" name="Shape 228"/>
          <p:cNvPicPr preferRelativeResize="0"/>
          <p:nvPr/>
        </p:nvPicPr>
        <p:blipFill>
          <a:blip r:embed="rId5">
            <a:alphaModFix/>
          </a:blip>
          <a:stretch>
            <a:fillRect/>
          </a:stretch>
        </p:blipFill>
        <p:spPr>
          <a:xfrm>
            <a:off x="5518673" y="1244050"/>
            <a:ext cx="3507549" cy="2731024"/>
          </a:xfrm>
          <a:prstGeom prst="rect">
            <a:avLst/>
          </a:prstGeom>
          <a:noFill/>
          <a:ln>
            <a:noFill/>
          </a:ln>
        </p:spPr>
      </p:pic>
      <p:pic>
        <p:nvPicPr>
          <p:cNvPr id="229" name="Shape 229"/>
          <p:cNvPicPr preferRelativeResize="0"/>
          <p:nvPr/>
        </p:nvPicPr>
        <p:blipFill>
          <a:blip r:embed="rId6">
            <a:alphaModFix/>
          </a:blip>
          <a:stretch>
            <a:fillRect/>
          </a:stretch>
        </p:blipFill>
        <p:spPr>
          <a:xfrm>
            <a:off x="2555025" y="2089975"/>
            <a:ext cx="3713625" cy="2930825"/>
          </a:xfrm>
          <a:prstGeom prst="rect">
            <a:avLst/>
          </a:prstGeom>
          <a:noFill/>
          <a:ln>
            <a:noFill/>
          </a:ln>
        </p:spPr>
      </p:pic>
      <p:sp>
        <p:nvSpPr>
          <p:cNvPr id="230" name="Shape 230"/>
          <p:cNvSpPr txBox="1"/>
          <p:nvPr/>
        </p:nvSpPr>
        <p:spPr>
          <a:xfrm>
            <a:off x="345875" y="3860425"/>
            <a:ext cx="1885499" cy="513300"/>
          </a:xfrm>
          <a:prstGeom prst="rect">
            <a:avLst/>
          </a:prstGeom>
          <a:noFill/>
          <a:ln>
            <a:noFill/>
          </a:ln>
        </p:spPr>
        <p:txBody>
          <a:bodyPr anchorCtr="0" anchor="t" bIns="91425" lIns="91425" rIns="91425" tIns="91425">
            <a:noAutofit/>
          </a:bodyPr>
          <a:lstStyle/>
          <a:p>
            <a:pPr lvl="0" algn="ctr">
              <a:spcBef>
                <a:spcPts val="0"/>
              </a:spcBef>
              <a:buNone/>
            </a:pPr>
            <a:r>
              <a:rPr lang="it" sz="1800">
                <a:solidFill>
                  <a:srgbClr val="FF9900"/>
                </a:solidFill>
                <a:latin typeface="Droid Sans"/>
                <a:ea typeface="Droid Sans"/>
                <a:cs typeface="Droid Sans"/>
                <a:sym typeface="Droid Sans"/>
              </a:rPr>
              <a:t>Carica Layer</a:t>
            </a:r>
          </a:p>
        </p:txBody>
      </p:sp>
      <p:sp>
        <p:nvSpPr>
          <p:cNvPr id="231" name="Shape 231"/>
          <p:cNvSpPr txBox="1"/>
          <p:nvPr/>
        </p:nvSpPr>
        <p:spPr>
          <a:xfrm>
            <a:off x="3369037" y="1111987"/>
            <a:ext cx="2085300" cy="903600"/>
          </a:xfrm>
          <a:prstGeom prst="rect">
            <a:avLst/>
          </a:prstGeom>
          <a:noFill/>
          <a:ln>
            <a:noFill/>
          </a:ln>
        </p:spPr>
        <p:txBody>
          <a:bodyPr anchorCtr="0" anchor="t" bIns="91425" lIns="91425" rIns="91425" tIns="91425">
            <a:noAutofit/>
          </a:bodyPr>
          <a:lstStyle/>
          <a:p>
            <a:pPr lvl="0" rtl="0" algn="ctr">
              <a:spcBef>
                <a:spcPts val="0"/>
              </a:spcBef>
              <a:buNone/>
            </a:pPr>
            <a:r>
              <a:rPr lang="it" sz="1800">
                <a:solidFill>
                  <a:srgbClr val="FF9900"/>
                </a:solidFill>
                <a:latin typeface="Droid Sans"/>
                <a:ea typeface="Droid Sans"/>
                <a:cs typeface="Droid Sans"/>
                <a:sym typeface="Droid Sans"/>
              </a:rPr>
              <a:t>Personalizza colori e dimensioni</a:t>
            </a:r>
          </a:p>
        </p:txBody>
      </p:sp>
      <p:sp>
        <p:nvSpPr>
          <p:cNvPr id="232" name="Shape 232"/>
          <p:cNvSpPr txBox="1"/>
          <p:nvPr/>
        </p:nvSpPr>
        <p:spPr>
          <a:xfrm>
            <a:off x="6460050" y="4083550"/>
            <a:ext cx="2376600" cy="661799"/>
          </a:xfrm>
          <a:prstGeom prst="rect">
            <a:avLst/>
          </a:prstGeom>
          <a:noFill/>
          <a:ln>
            <a:noFill/>
          </a:ln>
        </p:spPr>
        <p:txBody>
          <a:bodyPr anchorCtr="0" anchor="t" bIns="91425" lIns="91425" rIns="91425" tIns="91425">
            <a:noAutofit/>
          </a:bodyPr>
          <a:lstStyle/>
          <a:p>
            <a:pPr lvl="0" rtl="0" algn="ctr">
              <a:spcBef>
                <a:spcPts val="0"/>
              </a:spcBef>
              <a:buNone/>
            </a:pPr>
            <a:r>
              <a:rPr lang="it" sz="1800">
                <a:solidFill>
                  <a:srgbClr val="FF9900"/>
                </a:solidFill>
                <a:latin typeface="Droid Sans"/>
                <a:ea typeface="Droid Sans"/>
                <a:cs typeface="Droid Sans"/>
                <a:sym typeface="Droid Sans"/>
              </a:rPr>
              <a:t>Sostituisci i punti con le stringhe</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Shape 237"/>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Legenda</a:t>
            </a:r>
          </a:p>
        </p:txBody>
      </p:sp>
      <p:sp>
        <p:nvSpPr>
          <p:cNvPr id="238" name="Shape 238"/>
          <p:cNvSpPr txBox="1"/>
          <p:nvPr/>
        </p:nvSpPr>
        <p:spPr>
          <a:xfrm>
            <a:off x="256625" y="1327700"/>
            <a:ext cx="8736300" cy="558000"/>
          </a:xfrm>
          <a:prstGeom prst="rect">
            <a:avLst/>
          </a:prstGeom>
          <a:noFill/>
          <a:ln>
            <a:noFill/>
          </a:ln>
        </p:spPr>
        <p:txBody>
          <a:bodyPr anchorCtr="0" anchor="ctr" bIns="91425" lIns="91425" rIns="91425" tIns="91425">
            <a:noAutofit/>
          </a:bodyPr>
          <a:lstStyle/>
          <a:p>
            <a:pPr lvl="0" algn="ctr">
              <a:spcBef>
                <a:spcPts val="0"/>
              </a:spcBef>
              <a:buNone/>
            </a:pPr>
            <a:r>
              <a:rPr lang="it" sz="1800">
                <a:solidFill>
                  <a:srgbClr val="FF9900"/>
                </a:solidFill>
                <a:latin typeface="Droid Sans"/>
                <a:ea typeface="Droid Sans"/>
                <a:cs typeface="Droid Sans"/>
                <a:sym typeface="Droid Sans"/>
              </a:rPr>
              <a:t>La legenda ha un codice standard, possiamo copiare e incollare dal </a:t>
            </a:r>
            <a:r>
              <a:rPr lang="it" sz="1800" u="sng">
                <a:solidFill>
                  <a:schemeClr val="hlink"/>
                </a:solidFill>
                <a:latin typeface="Droid Sans"/>
                <a:ea typeface="Droid Sans"/>
                <a:cs typeface="Droid Sans"/>
                <a:sym typeface="Droid Sans"/>
                <a:hlinkClick r:id="rId4"/>
              </a:rPr>
              <a:t>tutorial ufficiale</a:t>
            </a:r>
            <a:r>
              <a:rPr lang="it" sz="1800">
                <a:solidFill>
                  <a:srgbClr val="FF9900"/>
                </a:solidFill>
                <a:latin typeface="Droid Sans"/>
                <a:ea typeface="Droid Sans"/>
                <a:cs typeface="Droid Sans"/>
                <a:sym typeface="Droid Sans"/>
              </a:rPr>
              <a:t> e in seguito personalizzare dove ci interessa.</a:t>
            </a:r>
          </a:p>
        </p:txBody>
      </p:sp>
      <p:pic>
        <p:nvPicPr>
          <p:cNvPr id="239" name="Shape 239"/>
          <p:cNvPicPr preferRelativeResize="0"/>
          <p:nvPr/>
        </p:nvPicPr>
        <p:blipFill>
          <a:blip r:embed="rId5">
            <a:alphaModFix/>
          </a:blip>
          <a:stretch>
            <a:fillRect/>
          </a:stretch>
        </p:blipFill>
        <p:spPr>
          <a:xfrm>
            <a:off x="2556812" y="1943425"/>
            <a:ext cx="4030374" cy="314430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Shape 244"/>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Interattività</a:t>
            </a:r>
          </a:p>
        </p:txBody>
      </p:sp>
      <p:sp>
        <p:nvSpPr>
          <p:cNvPr id="245" name="Shape 245"/>
          <p:cNvSpPr txBox="1"/>
          <p:nvPr/>
        </p:nvSpPr>
        <p:spPr>
          <a:xfrm>
            <a:off x="237450" y="1199387"/>
            <a:ext cx="8669099" cy="1115699"/>
          </a:xfrm>
          <a:prstGeom prst="rect">
            <a:avLst/>
          </a:prstGeom>
          <a:noFill/>
          <a:ln>
            <a:noFill/>
          </a:ln>
        </p:spPr>
        <p:txBody>
          <a:bodyPr anchorCtr="0" anchor="t" bIns="91425" lIns="91425" rIns="91425" tIns="91425">
            <a:noAutofit/>
          </a:bodyPr>
          <a:lstStyle/>
          <a:p>
            <a:pPr lvl="0" rtl="0" algn="ctr">
              <a:spcBef>
                <a:spcPts val="0"/>
              </a:spcBef>
              <a:buNone/>
            </a:pPr>
            <a:r>
              <a:rPr lang="it" sz="1800">
                <a:solidFill>
                  <a:srgbClr val="FF9900"/>
                </a:solidFill>
                <a:latin typeface="Droid Sans"/>
                <a:ea typeface="Droid Sans"/>
                <a:cs typeface="Droid Sans"/>
                <a:sym typeface="Droid Sans"/>
              </a:rPr>
              <a:t>Andare sul menù “manina”, scegliere la scheda Teaser e il layer su cui lavorare.</a:t>
            </a:r>
          </a:p>
          <a:p>
            <a:pPr lvl="0" rtl="0" algn="ctr">
              <a:spcBef>
                <a:spcPts val="0"/>
              </a:spcBef>
              <a:buNone/>
            </a:pPr>
            <a:r>
              <a:rPr lang="it" sz="1800">
                <a:solidFill>
                  <a:srgbClr val="FF9900"/>
                </a:solidFill>
                <a:latin typeface="Droid Sans"/>
                <a:ea typeface="Droid Sans"/>
                <a:cs typeface="Droid Sans"/>
                <a:sym typeface="Droid Sans"/>
              </a:rPr>
              <a:t>Nel box va inserito il testo che vogliamo compaia nei popup, nel nostro caso:</a:t>
            </a:r>
          </a:p>
          <a:p>
            <a:pPr lvl="0" rtl="0" algn="ctr">
              <a:spcBef>
                <a:spcPts val="0"/>
              </a:spcBef>
              <a:buNone/>
            </a:pPr>
            <a:r>
              <a:t/>
            </a:r>
            <a:endParaRPr sz="1800">
              <a:solidFill>
                <a:srgbClr val="FF9900"/>
              </a:solidFill>
              <a:latin typeface="Droid Sans"/>
              <a:ea typeface="Droid Sans"/>
              <a:cs typeface="Droid Sans"/>
              <a:sym typeface="Droid Sans"/>
            </a:endParaRPr>
          </a:p>
          <a:p>
            <a:pPr lvl="0" rtl="0" algn="ctr">
              <a:spcBef>
                <a:spcPts val="0"/>
              </a:spcBef>
              <a:buClr>
                <a:schemeClr val="dk1"/>
              </a:buClr>
              <a:buSzPct val="110000"/>
              <a:buFont typeface="Arial"/>
              <a:buNone/>
            </a:pPr>
            <a:r>
              <a:rPr lang="it" sz="1000">
                <a:solidFill>
                  <a:schemeClr val="dk1"/>
                </a:solidFill>
                <a:latin typeface="Courier New"/>
                <a:ea typeface="Courier New"/>
                <a:cs typeface="Courier New"/>
                <a:sym typeface="Courier New"/>
              </a:rPr>
              <a:t>{{{Capoluogo}}} : {{{Rifiuti}}} Kg di rifiuti pro-capite, di cui viene differenziato il {{{PercDiff}}}%</a:t>
            </a:r>
          </a:p>
          <a:p>
            <a:pPr lvl="0">
              <a:spcBef>
                <a:spcPts val="0"/>
              </a:spcBef>
              <a:buNone/>
            </a:pPr>
            <a:r>
              <a:t/>
            </a:r>
            <a:endParaRPr/>
          </a:p>
        </p:txBody>
      </p:sp>
      <p:pic>
        <p:nvPicPr>
          <p:cNvPr id="246" name="Shape 246"/>
          <p:cNvPicPr preferRelativeResize="0"/>
          <p:nvPr/>
        </p:nvPicPr>
        <p:blipFill>
          <a:blip r:embed="rId4">
            <a:alphaModFix/>
          </a:blip>
          <a:stretch>
            <a:fillRect/>
          </a:stretch>
        </p:blipFill>
        <p:spPr>
          <a:xfrm>
            <a:off x="2013127" y="2315100"/>
            <a:ext cx="5044470" cy="2740124"/>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Shape 251"/>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Salvataggio e Condivisione</a:t>
            </a:r>
          </a:p>
        </p:txBody>
      </p:sp>
      <p:pic>
        <p:nvPicPr>
          <p:cNvPr id="252" name="Shape 252"/>
          <p:cNvPicPr preferRelativeResize="0"/>
          <p:nvPr/>
        </p:nvPicPr>
        <p:blipFill>
          <a:blip r:embed="rId4">
            <a:alphaModFix/>
          </a:blip>
          <a:stretch>
            <a:fillRect/>
          </a:stretch>
        </p:blipFill>
        <p:spPr>
          <a:xfrm>
            <a:off x="466363" y="1283075"/>
            <a:ext cx="4844761" cy="3782324"/>
          </a:xfrm>
          <a:prstGeom prst="rect">
            <a:avLst/>
          </a:prstGeom>
          <a:noFill/>
          <a:ln>
            <a:noFill/>
          </a:ln>
        </p:spPr>
      </p:pic>
      <p:sp>
        <p:nvSpPr>
          <p:cNvPr id="253" name="Shape 253"/>
          <p:cNvSpPr txBox="1"/>
          <p:nvPr/>
        </p:nvSpPr>
        <p:spPr>
          <a:xfrm>
            <a:off x="5645575" y="1283075"/>
            <a:ext cx="3146399" cy="3692999"/>
          </a:xfrm>
          <a:prstGeom prst="rect">
            <a:avLst/>
          </a:prstGeom>
          <a:noFill/>
          <a:ln>
            <a:noFill/>
          </a:ln>
        </p:spPr>
        <p:txBody>
          <a:bodyPr anchorCtr="0" anchor="ctr" bIns="91425" lIns="91425" rIns="91425" tIns="91425">
            <a:noAutofit/>
          </a:bodyPr>
          <a:lstStyle/>
          <a:p>
            <a:pPr lvl="0" algn="ctr">
              <a:spcBef>
                <a:spcPts val="0"/>
              </a:spcBef>
              <a:buNone/>
            </a:pPr>
            <a:r>
              <a:rPr lang="it" sz="1800">
                <a:solidFill>
                  <a:srgbClr val="FF9900"/>
                </a:solidFill>
                <a:latin typeface="Droid Sans"/>
                <a:ea typeface="Droid Sans"/>
                <a:cs typeface="Droid Sans"/>
                <a:sym typeface="Droid Sans"/>
              </a:rPr>
              <a:t>Il modo più semplice per condividere le vostre mappe interattive è avere un account Mapbox su cui caricarle e condividerle ovunque in un attimo.</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Shape 258"/>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#InvadiTrebisacce</a:t>
            </a:r>
          </a:p>
        </p:txBody>
      </p:sp>
      <p:sp>
        <p:nvSpPr>
          <p:cNvPr id="259" name="Shape 259"/>
          <p:cNvSpPr txBox="1"/>
          <p:nvPr/>
        </p:nvSpPr>
        <p:spPr>
          <a:xfrm>
            <a:off x="267775" y="1361175"/>
            <a:ext cx="5221799" cy="2097599"/>
          </a:xfrm>
          <a:prstGeom prst="rect">
            <a:avLst/>
          </a:prstGeom>
          <a:noFill/>
          <a:ln>
            <a:noFill/>
          </a:ln>
        </p:spPr>
        <p:txBody>
          <a:bodyPr anchorCtr="0" anchor="t" bIns="91425" lIns="91425" rIns="91425" tIns="91425">
            <a:noAutofit/>
          </a:bodyPr>
          <a:lstStyle/>
          <a:p>
            <a:pPr lvl="0" rtl="0" algn="ctr">
              <a:spcBef>
                <a:spcPts val="0"/>
              </a:spcBef>
              <a:buNone/>
            </a:pPr>
            <a:r>
              <a:rPr lang="it" sz="1800">
                <a:solidFill>
                  <a:srgbClr val="FF9900"/>
                </a:solidFill>
                <a:latin typeface="Droid Sans"/>
                <a:ea typeface="Droid Sans"/>
                <a:cs typeface="Droid Sans"/>
                <a:sym typeface="Droid Sans"/>
              </a:rPr>
              <a:t>Ad Aprile 2014 in 7 giorni </a:t>
            </a:r>
            <a:r>
              <a:rPr lang="it" sz="1800" u="sng">
                <a:solidFill>
                  <a:schemeClr val="hlink"/>
                </a:solidFill>
                <a:latin typeface="Droid Sans"/>
                <a:ea typeface="Droid Sans"/>
                <a:cs typeface="Droid Sans"/>
                <a:sym typeface="Droid Sans"/>
                <a:hlinkClick r:id="rId4"/>
              </a:rPr>
              <a:t>abbiamo mappato abbastanza bene la città di Trebisacce</a:t>
            </a:r>
            <a:r>
              <a:rPr lang="it" sz="1800">
                <a:solidFill>
                  <a:srgbClr val="FF9900"/>
                </a:solidFill>
                <a:latin typeface="Droid Sans"/>
                <a:ea typeface="Droid Sans"/>
                <a:cs typeface="Droid Sans"/>
                <a:sym typeface="Droid Sans"/>
              </a:rPr>
              <a:t> grazie a tanti volontari contattati tramite la rete dei mapper OSM e di </a:t>
            </a:r>
            <a:r>
              <a:rPr lang="it" sz="1800" u="sng">
                <a:solidFill>
                  <a:schemeClr val="hlink"/>
                </a:solidFill>
                <a:latin typeface="Droid Sans"/>
                <a:ea typeface="Droid Sans"/>
                <a:cs typeface="Droid Sans"/>
                <a:sym typeface="Droid Sans"/>
                <a:hlinkClick r:id="rId5"/>
              </a:rPr>
              <a:t>Cesare Fiamingo</a:t>
            </a:r>
            <a:r>
              <a:rPr lang="it" sz="1800">
                <a:solidFill>
                  <a:srgbClr val="FF9900"/>
                </a:solidFill>
                <a:latin typeface="Droid Sans"/>
                <a:ea typeface="Droid Sans"/>
                <a:cs typeface="Droid Sans"/>
                <a:sym typeface="Droid Sans"/>
              </a:rPr>
              <a:t>, gran maestro di Leaflet, che ci ha fatto una mappa interattiva che potete trovare </a:t>
            </a:r>
            <a:r>
              <a:rPr lang="it" sz="1800" u="sng">
                <a:solidFill>
                  <a:schemeClr val="hlink"/>
                </a:solidFill>
                <a:latin typeface="Droid Sans"/>
                <a:ea typeface="Droid Sans"/>
                <a:cs typeface="Droid Sans"/>
                <a:sym typeface="Droid Sans"/>
                <a:hlinkClick r:id="rId6"/>
              </a:rPr>
              <a:t>qui</a:t>
            </a:r>
            <a:r>
              <a:rPr lang="it" sz="1800">
                <a:solidFill>
                  <a:srgbClr val="FF9900"/>
                </a:solidFill>
                <a:latin typeface="Droid Sans"/>
                <a:ea typeface="Droid Sans"/>
                <a:cs typeface="Droid Sans"/>
                <a:sym typeface="Droid Sans"/>
              </a:rPr>
              <a:t>.</a:t>
            </a:r>
          </a:p>
        </p:txBody>
      </p:sp>
      <p:sp>
        <p:nvSpPr>
          <p:cNvPr id="260" name="Shape 260"/>
          <p:cNvSpPr txBox="1"/>
          <p:nvPr/>
        </p:nvSpPr>
        <p:spPr>
          <a:xfrm>
            <a:off x="446225" y="3414125"/>
            <a:ext cx="5221799" cy="1606800"/>
          </a:xfrm>
          <a:prstGeom prst="rect">
            <a:avLst/>
          </a:prstGeom>
          <a:noFill/>
          <a:ln>
            <a:noFill/>
          </a:ln>
        </p:spPr>
        <p:txBody>
          <a:bodyPr anchorCtr="0" anchor="ctr" bIns="91425" lIns="91425" rIns="91425" tIns="91425">
            <a:noAutofit/>
          </a:bodyPr>
          <a:lstStyle/>
          <a:p>
            <a:pPr lvl="0" rtl="0" algn="ctr">
              <a:spcBef>
                <a:spcPts val="0"/>
              </a:spcBef>
              <a:buNone/>
            </a:pPr>
            <a:r>
              <a:rPr lang="it" sz="2400">
                <a:solidFill>
                  <a:srgbClr val="FF9900"/>
                </a:solidFill>
                <a:latin typeface="Droid Sans"/>
                <a:ea typeface="Droid Sans"/>
                <a:cs typeface="Droid Sans"/>
                <a:sym typeface="Droid Sans"/>
              </a:rPr>
              <a:t>Prima di andare via, anche off-line vi lascio un po’ di musica:</a:t>
            </a:r>
          </a:p>
          <a:p>
            <a:pPr lvl="0" rtl="0" algn="ctr">
              <a:spcBef>
                <a:spcPts val="0"/>
              </a:spcBef>
              <a:buNone/>
            </a:pPr>
            <a:r>
              <a:t/>
            </a:r>
            <a:endParaRPr sz="2400">
              <a:solidFill>
                <a:srgbClr val="FF9900"/>
              </a:solidFill>
              <a:latin typeface="Droid Sans"/>
              <a:ea typeface="Droid Sans"/>
              <a:cs typeface="Droid Sans"/>
              <a:sym typeface="Droid Sans"/>
            </a:endParaRPr>
          </a:p>
          <a:p>
            <a:pPr lvl="0" algn="ctr">
              <a:spcBef>
                <a:spcPts val="0"/>
              </a:spcBef>
              <a:buNone/>
            </a:pPr>
            <a:r>
              <a:rPr lang="it" sz="2400" u="sng">
                <a:solidFill>
                  <a:schemeClr val="hlink"/>
                </a:solidFill>
                <a:latin typeface="Droid Sans"/>
                <a:ea typeface="Droid Sans"/>
                <a:cs typeface="Droid Sans"/>
                <a:sym typeface="Droid Sans"/>
                <a:hlinkClick r:id="rId7"/>
              </a:rPr>
              <a:t>#dataculture @ TAG vol.1</a:t>
            </a:r>
          </a:p>
        </p:txBody>
      </p:sp>
      <p:pic>
        <p:nvPicPr>
          <p:cNvPr id="261" name="Shape 261"/>
          <p:cNvPicPr preferRelativeResize="0"/>
          <p:nvPr/>
        </p:nvPicPr>
        <p:blipFill>
          <a:blip r:embed="rId8">
            <a:alphaModFix/>
          </a:blip>
          <a:stretch>
            <a:fillRect/>
          </a:stretch>
        </p:blipFill>
        <p:spPr>
          <a:xfrm>
            <a:off x="5870425" y="1149200"/>
            <a:ext cx="2966174" cy="3954872"/>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Shape 266"/>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Grazie a</a:t>
            </a:r>
          </a:p>
        </p:txBody>
      </p:sp>
      <p:sp>
        <p:nvSpPr>
          <p:cNvPr id="267" name="Shape 267"/>
          <p:cNvSpPr txBox="1"/>
          <p:nvPr/>
        </p:nvSpPr>
        <p:spPr>
          <a:xfrm>
            <a:off x="357025" y="1327700"/>
            <a:ext cx="1271999" cy="915000"/>
          </a:xfrm>
          <a:prstGeom prst="rect">
            <a:avLst/>
          </a:prstGeom>
          <a:noFill/>
          <a:ln>
            <a:noFill/>
          </a:ln>
        </p:spPr>
        <p:txBody>
          <a:bodyPr anchorCtr="0" anchor="t" bIns="91425" lIns="91425" rIns="91425" tIns="91425">
            <a:noAutofit/>
          </a:bodyPr>
          <a:lstStyle/>
          <a:p>
            <a:pPr lvl="0">
              <a:spcBef>
                <a:spcPts val="0"/>
              </a:spcBef>
              <a:buNone/>
            </a:pPr>
            <a:r>
              <a:rPr lang="it" sz="4800">
                <a:solidFill>
                  <a:srgbClr val="FF9900"/>
                </a:solidFill>
                <a:latin typeface="Droid Sans"/>
                <a:ea typeface="Droid Sans"/>
                <a:cs typeface="Droid Sans"/>
                <a:sym typeface="Droid Sans"/>
              </a:rPr>
              <a:t>VOI</a:t>
            </a:r>
          </a:p>
        </p:txBody>
      </p:sp>
      <p:sp>
        <p:nvSpPr>
          <p:cNvPr id="268" name="Shape 268"/>
          <p:cNvSpPr txBox="1"/>
          <p:nvPr/>
        </p:nvSpPr>
        <p:spPr>
          <a:xfrm>
            <a:off x="2292325" y="1545350"/>
            <a:ext cx="5455800" cy="479699"/>
          </a:xfrm>
          <a:prstGeom prst="rect">
            <a:avLst/>
          </a:prstGeom>
          <a:noFill/>
          <a:ln>
            <a:noFill/>
          </a:ln>
        </p:spPr>
        <p:txBody>
          <a:bodyPr anchorCtr="0" anchor="t" bIns="91425" lIns="91425" rIns="91425" tIns="91425">
            <a:noAutofit/>
          </a:bodyPr>
          <a:lstStyle/>
          <a:p>
            <a:pPr lvl="0">
              <a:spcBef>
                <a:spcPts val="0"/>
              </a:spcBef>
              <a:buNone/>
            </a:pPr>
            <a:r>
              <a:rPr lang="it" sz="1800">
                <a:solidFill>
                  <a:srgbClr val="FF9900"/>
                </a:solidFill>
                <a:latin typeface="Droid Sans"/>
                <a:ea typeface="Droid Sans"/>
                <a:cs typeface="Droid Sans"/>
                <a:sym typeface="Droid Sans"/>
              </a:rPr>
              <a:t>che siete qui ad ascoltare</a:t>
            </a:r>
          </a:p>
        </p:txBody>
      </p:sp>
      <p:pic>
        <p:nvPicPr>
          <p:cNvPr id="269" name="Shape 269"/>
          <p:cNvPicPr preferRelativeResize="0"/>
          <p:nvPr/>
        </p:nvPicPr>
        <p:blipFill>
          <a:blip r:embed="rId4">
            <a:alphaModFix/>
          </a:blip>
          <a:stretch>
            <a:fillRect/>
          </a:stretch>
        </p:blipFill>
        <p:spPr>
          <a:xfrm>
            <a:off x="357024" y="2242700"/>
            <a:ext cx="1778725" cy="1036724"/>
          </a:xfrm>
          <a:prstGeom prst="rect">
            <a:avLst/>
          </a:prstGeom>
          <a:noFill/>
          <a:ln>
            <a:noFill/>
          </a:ln>
        </p:spPr>
      </p:pic>
      <p:sp>
        <p:nvSpPr>
          <p:cNvPr id="270" name="Shape 270"/>
          <p:cNvSpPr txBox="1"/>
          <p:nvPr/>
        </p:nvSpPr>
        <p:spPr>
          <a:xfrm>
            <a:off x="2247700" y="2532787"/>
            <a:ext cx="5455800" cy="479699"/>
          </a:xfrm>
          <a:prstGeom prst="rect">
            <a:avLst/>
          </a:prstGeom>
          <a:noFill/>
          <a:ln>
            <a:noFill/>
          </a:ln>
        </p:spPr>
        <p:txBody>
          <a:bodyPr anchorCtr="0" anchor="t"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che per prima ha creduto nella rubrica</a:t>
            </a:r>
          </a:p>
        </p:txBody>
      </p:sp>
      <p:pic>
        <p:nvPicPr>
          <p:cNvPr id="271" name="Shape 271"/>
          <p:cNvPicPr preferRelativeResize="0"/>
          <p:nvPr/>
        </p:nvPicPr>
        <p:blipFill>
          <a:blip r:embed="rId5">
            <a:alphaModFix/>
          </a:blip>
          <a:stretch>
            <a:fillRect/>
          </a:stretch>
        </p:blipFill>
        <p:spPr>
          <a:xfrm>
            <a:off x="357025" y="3424900"/>
            <a:ext cx="1935293" cy="825601"/>
          </a:xfrm>
          <a:prstGeom prst="rect">
            <a:avLst/>
          </a:prstGeom>
          <a:noFill/>
          <a:ln>
            <a:noFill/>
          </a:ln>
        </p:spPr>
      </p:pic>
      <p:sp>
        <p:nvSpPr>
          <p:cNvPr id="272" name="Shape 272"/>
          <p:cNvSpPr txBox="1"/>
          <p:nvPr/>
        </p:nvSpPr>
        <p:spPr>
          <a:xfrm>
            <a:off x="2292325" y="3520250"/>
            <a:ext cx="5455800" cy="479699"/>
          </a:xfrm>
          <a:prstGeom prst="rect">
            <a:avLst/>
          </a:prstGeom>
          <a:noFill/>
          <a:ln>
            <a:noFill/>
          </a:ln>
        </p:spPr>
        <p:txBody>
          <a:bodyPr anchorCtr="0" anchor="t" bIns="91425" lIns="91425" rIns="91425" tIns="91425">
            <a:noAutofit/>
          </a:bodyPr>
          <a:lstStyle/>
          <a:p>
            <a:pPr lvl="0" rtl="0">
              <a:spcBef>
                <a:spcPts val="0"/>
              </a:spcBef>
              <a:buNone/>
            </a:pPr>
            <a:r>
              <a:rPr lang="it" sz="1800">
                <a:solidFill>
                  <a:srgbClr val="FF9900"/>
                </a:solidFill>
                <a:latin typeface="Droid Sans"/>
                <a:ea typeface="Droid Sans"/>
                <a:cs typeface="Droid Sans"/>
                <a:sym typeface="Droid Sans"/>
              </a:rPr>
              <a:t>che ci supporta sempre</a:t>
            </a:r>
          </a:p>
        </p:txBody>
      </p:sp>
      <p:pic>
        <p:nvPicPr>
          <p:cNvPr id="273" name="Shape 273"/>
          <p:cNvPicPr preferRelativeResize="0"/>
          <p:nvPr/>
        </p:nvPicPr>
        <p:blipFill>
          <a:blip r:embed="rId6">
            <a:alphaModFix/>
          </a:blip>
          <a:stretch>
            <a:fillRect/>
          </a:stretch>
        </p:blipFill>
        <p:spPr>
          <a:xfrm>
            <a:off x="1937750" y="4590425"/>
            <a:ext cx="479699" cy="479699"/>
          </a:xfrm>
          <a:prstGeom prst="rect">
            <a:avLst/>
          </a:prstGeom>
          <a:noFill/>
          <a:ln>
            <a:noFill/>
          </a:ln>
        </p:spPr>
      </p:pic>
      <p:sp>
        <p:nvSpPr>
          <p:cNvPr id="274" name="Shape 274"/>
          <p:cNvSpPr txBox="1"/>
          <p:nvPr/>
        </p:nvSpPr>
        <p:spPr>
          <a:xfrm>
            <a:off x="2417450" y="4696325"/>
            <a:ext cx="1221299" cy="267899"/>
          </a:xfrm>
          <a:prstGeom prst="rect">
            <a:avLst/>
          </a:prstGeom>
          <a:noFill/>
          <a:ln>
            <a:noFill/>
          </a:ln>
        </p:spPr>
        <p:txBody>
          <a:bodyPr anchorCtr="0" anchor="ctr" bIns="91425" lIns="91425" rIns="91425" tIns="91425">
            <a:noAutofit/>
          </a:bodyPr>
          <a:lstStyle/>
          <a:p>
            <a:pPr lvl="0">
              <a:spcBef>
                <a:spcPts val="0"/>
              </a:spcBef>
              <a:buNone/>
            </a:pPr>
            <a:r>
              <a:rPr lang="it">
                <a:solidFill>
                  <a:srgbClr val="FF9900"/>
                </a:solidFill>
                <a:latin typeface="Droid Sans"/>
                <a:ea typeface="Droid Sans"/>
                <a:cs typeface="Droid Sans"/>
                <a:sym typeface="Droid Sans"/>
              </a:rPr>
              <a:t>@nickprock</a:t>
            </a:r>
          </a:p>
        </p:txBody>
      </p:sp>
      <p:pic>
        <p:nvPicPr>
          <p:cNvPr id="275" name="Shape 275"/>
          <p:cNvPicPr preferRelativeResize="0"/>
          <p:nvPr/>
        </p:nvPicPr>
        <p:blipFill>
          <a:blip r:embed="rId7">
            <a:alphaModFix/>
          </a:blip>
          <a:stretch>
            <a:fillRect/>
          </a:stretch>
        </p:blipFill>
        <p:spPr>
          <a:xfrm>
            <a:off x="3638750" y="4615100"/>
            <a:ext cx="430348" cy="430348"/>
          </a:xfrm>
          <a:prstGeom prst="rect">
            <a:avLst/>
          </a:prstGeom>
          <a:noFill/>
          <a:ln>
            <a:noFill/>
          </a:ln>
        </p:spPr>
      </p:pic>
      <p:sp>
        <p:nvSpPr>
          <p:cNvPr id="276" name="Shape 276"/>
          <p:cNvSpPr txBox="1"/>
          <p:nvPr/>
        </p:nvSpPr>
        <p:spPr>
          <a:xfrm>
            <a:off x="4212225" y="4615175"/>
            <a:ext cx="1108500" cy="430199"/>
          </a:xfrm>
          <a:prstGeom prst="rect">
            <a:avLst/>
          </a:prstGeom>
          <a:noFill/>
          <a:ln>
            <a:noFill/>
          </a:ln>
        </p:spPr>
        <p:txBody>
          <a:bodyPr anchorCtr="0" anchor="ctr"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Nicola Procopio</a:t>
            </a:r>
          </a:p>
        </p:txBody>
      </p:sp>
      <p:pic>
        <p:nvPicPr>
          <p:cNvPr id="277" name="Shape 277"/>
          <p:cNvPicPr preferRelativeResize="0"/>
          <p:nvPr/>
        </p:nvPicPr>
        <p:blipFill>
          <a:blip r:embed="rId8">
            <a:alphaModFix/>
          </a:blip>
          <a:stretch>
            <a:fillRect/>
          </a:stretch>
        </p:blipFill>
        <p:spPr>
          <a:xfrm flipH="1">
            <a:off x="5243874" y="4615175"/>
            <a:ext cx="595525" cy="430198"/>
          </a:xfrm>
          <a:prstGeom prst="rect">
            <a:avLst/>
          </a:prstGeom>
          <a:noFill/>
          <a:ln>
            <a:noFill/>
          </a:ln>
        </p:spPr>
      </p:pic>
      <p:sp>
        <p:nvSpPr>
          <p:cNvPr id="278" name="Shape 278"/>
          <p:cNvSpPr txBox="1"/>
          <p:nvPr/>
        </p:nvSpPr>
        <p:spPr>
          <a:xfrm>
            <a:off x="5894200" y="4696325"/>
            <a:ext cx="3196500" cy="267899"/>
          </a:xfrm>
          <a:prstGeom prst="rect">
            <a:avLst/>
          </a:prstGeom>
          <a:noFill/>
          <a:ln>
            <a:noFill/>
          </a:ln>
        </p:spPr>
        <p:txBody>
          <a:bodyPr anchorCtr="0" anchor="ctr" bIns="91425" lIns="91425" rIns="91425" tIns="91425">
            <a:noAutofit/>
          </a:bodyPr>
          <a:lstStyle/>
          <a:p>
            <a:pPr lvl="0" rtl="0">
              <a:spcBef>
                <a:spcPts val="0"/>
              </a:spcBef>
              <a:buNone/>
            </a:pPr>
            <a:r>
              <a:rPr lang="it">
                <a:solidFill>
                  <a:srgbClr val="FF9900"/>
                </a:solidFill>
                <a:latin typeface="Droid Sans"/>
                <a:ea typeface="Droid Sans"/>
                <a:cs typeface="Droid Sans"/>
                <a:sym typeface="Droid Sans"/>
              </a:rPr>
              <a:t>nicola.procopio@magicbusapp.it</a:t>
            </a:r>
          </a:p>
        </p:txBody>
      </p:sp>
      <p:sp>
        <p:nvSpPr>
          <p:cNvPr id="279" name="Shape 279"/>
          <p:cNvSpPr txBox="1"/>
          <p:nvPr/>
        </p:nvSpPr>
        <p:spPr>
          <a:xfrm>
            <a:off x="312400" y="4630275"/>
            <a:ext cx="1372500" cy="333899"/>
          </a:xfrm>
          <a:prstGeom prst="rect">
            <a:avLst/>
          </a:prstGeom>
          <a:noFill/>
          <a:ln>
            <a:noFill/>
          </a:ln>
        </p:spPr>
        <p:txBody>
          <a:bodyPr anchorCtr="0" anchor="ctr" bIns="91425" lIns="91425" rIns="91425" tIns="91425">
            <a:noAutofit/>
          </a:bodyPr>
          <a:lstStyle/>
          <a:p>
            <a:pPr lvl="0" algn="ctr">
              <a:spcBef>
                <a:spcPts val="0"/>
              </a:spcBef>
              <a:buNone/>
            </a:pPr>
            <a:r>
              <a:rPr lang="it" sz="1800">
                <a:solidFill>
                  <a:srgbClr val="FF9900"/>
                </a:solidFill>
                <a:latin typeface="Droid Sans"/>
                <a:ea typeface="Droid Sans"/>
                <a:cs typeface="Droid Sans"/>
                <a:sym typeface="Droid Sans"/>
              </a:rPr>
              <a:t>Contatti:</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Shape 85"/>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Perché?</a:t>
            </a:r>
          </a:p>
        </p:txBody>
      </p:sp>
      <p:sp>
        <p:nvSpPr>
          <p:cNvPr id="86" name="Shape 86"/>
          <p:cNvSpPr txBox="1"/>
          <p:nvPr/>
        </p:nvSpPr>
        <p:spPr>
          <a:xfrm>
            <a:off x="245450" y="1204975"/>
            <a:ext cx="8657999" cy="3782400"/>
          </a:xfrm>
          <a:prstGeom prst="rect">
            <a:avLst/>
          </a:prstGeom>
          <a:noFill/>
          <a:ln>
            <a:noFill/>
          </a:ln>
        </p:spPr>
        <p:txBody>
          <a:bodyPr anchorCtr="0" anchor="ctr" bIns="91425" lIns="91425" rIns="91425" tIns="91425">
            <a:noAutofit/>
          </a:bodyPr>
          <a:lstStyle/>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mi piacciono i progetti di condivisione delle informazioni e wiki</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la conoscenza è tale solo se condivisa</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puoi valorizzare posti della tua città che alle multinazionali non interessano</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le licenze sono molto più semplici da capire</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posso fare le mie mappe personalizzate come piacciono a me e non a chi me le fornisce!</a:t>
            </a:r>
          </a:p>
          <a:p>
            <a:pPr lvl="0" rtl="0">
              <a:spcBef>
                <a:spcPts val="0"/>
              </a:spcBef>
              <a:buNone/>
            </a:pPr>
            <a:r>
              <a:t/>
            </a:r>
            <a:endParaRPr sz="1800">
              <a:solidFill>
                <a:srgbClr val="FF9900"/>
              </a:solidFill>
              <a:latin typeface="Droid Sans"/>
              <a:ea typeface="Droid Sans"/>
              <a:cs typeface="Droid Sans"/>
              <a:sym typeface="Droid Sans"/>
            </a:endParaRPr>
          </a:p>
          <a:p>
            <a:pPr indent="-342900" lvl="0" marL="457200" rtl="0">
              <a:spcBef>
                <a:spcPts val="0"/>
              </a:spcBef>
              <a:buClr>
                <a:srgbClr val="FF9900"/>
              </a:buClr>
              <a:buSzPct val="100000"/>
              <a:buFont typeface="Droid Sans"/>
              <a:buChar char="●"/>
            </a:pPr>
            <a:r>
              <a:rPr lang="it" sz="1800">
                <a:solidFill>
                  <a:srgbClr val="FF9900"/>
                </a:solidFill>
                <a:latin typeface="Droid Sans"/>
                <a:ea typeface="Droid Sans"/>
                <a:cs typeface="Droid Sans"/>
                <a:sym typeface="Droid Sans"/>
              </a:rPr>
              <a:t>Perché siamo più di 1,9mil e ci si diverte essendo utili!</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Shape 91"/>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Cos’è Openstreetmap?</a:t>
            </a:r>
          </a:p>
        </p:txBody>
      </p:sp>
      <p:pic>
        <p:nvPicPr>
          <p:cNvPr id="92" name="Shape 92"/>
          <p:cNvPicPr preferRelativeResize="0"/>
          <p:nvPr/>
        </p:nvPicPr>
        <p:blipFill>
          <a:blip r:embed="rId4">
            <a:alphaModFix/>
          </a:blip>
          <a:stretch>
            <a:fillRect/>
          </a:stretch>
        </p:blipFill>
        <p:spPr>
          <a:xfrm>
            <a:off x="312400" y="1264612"/>
            <a:ext cx="3222800" cy="1933675"/>
          </a:xfrm>
          <a:prstGeom prst="rect">
            <a:avLst/>
          </a:prstGeom>
          <a:noFill/>
          <a:ln>
            <a:noFill/>
          </a:ln>
        </p:spPr>
      </p:pic>
      <p:sp>
        <p:nvSpPr>
          <p:cNvPr id="93" name="Shape 93"/>
          <p:cNvSpPr txBox="1"/>
          <p:nvPr/>
        </p:nvSpPr>
        <p:spPr>
          <a:xfrm>
            <a:off x="4016625" y="1264625"/>
            <a:ext cx="4750500" cy="1933799"/>
          </a:xfrm>
          <a:prstGeom prst="rect">
            <a:avLst/>
          </a:prstGeom>
          <a:noFill/>
          <a:ln>
            <a:noFill/>
          </a:ln>
        </p:spPr>
        <p:txBody>
          <a:bodyPr anchorCtr="0" anchor="t" bIns="91425" lIns="91425" rIns="91425" tIns="91425">
            <a:noAutofit/>
          </a:bodyPr>
          <a:lstStyle/>
          <a:p>
            <a:pPr lvl="0" rtl="0" algn="ctr">
              <a:spcBef>
                <a:spcPts val="0"/>
              </a:spcBef>
              <a:buNone/>
            </a:pPr>
            <a:r>
              <a:rPr i="1" lang="it" sz="1600">
                <a:solidFill>
                  <a:srgbClr val="FF9900"/>
                </a:solidFill>
                <a:latin typeface="Droid Sans"/>
                <a:ea typeface="Droid Sans"/>
                <a:cs typeface="Droid Sans"/>
                <a:sym typeface="Droid Sans"/>
              </a:rPr>
              <a:t>“OpenStreetMap è una mappa liberamente modificabile dell'intero pianeta.</a:t>
            </a:r>
          </a:p>
          <a:p>
            <a:pPr lvl="0" rtl="0" algn="ctr">
              <a:spcBef>
                <a:spcPts val="0"/>
              </a:spcBef>
              <a:buNone/>
            </a:pPr>
            <a:r>
              <a:rPr i="1" lang="it" sz="1600">
                <a:solidFill>
                  <a:srgbClr val="FF9900"/>
                </a:solidFill>
                <a:latin typeface="Droid Sans"/>
                <a:ea typeface="Droid Sans"/>
                <a:cs typeface="Droid Sans"/>
                <a:sym typeface="Droid Sans"/>
              </a:rPr>
              <a:t>È fatta da persone come te. </a:t>
            </a:r>
          </a:p>
          <a:p>
            <a:pPr lvl="0" rtl="0" algn="ctr">
              <a:spcBef>
                <a:spcPts val="0"/>
              </a:spcBef>
              <a:buNone/>
            </a:pPr>
            <a:r>
              <a:rPr i="1" lang="it" sz="1600">
                <a:solidFill>
                  <a:srgbClr val="FF9900"/>
                </a:solidFill>
                <a:latin typeface="Droid Sans"/>
                <a:ea typeface="Droid Sans"/>
                <a:cs typeface="Droid Sans"/>
                <a:sym typeface="Droid Sans"/>
              </a:rPr>
              <a:t>OpenStreetMap permette a chiunque sulla Terra di visualizzare, modificare ed utilizzare dati geografici con un approccio collaborativo</a:t>
            </a:r>
            <a:r>
              <a:rPr lang="it" sz="1600">
                <a:solidFill>
                  <a:srgbClr val="FF9900"/>
                </a:solidFill>
                <a:latin typeface="Droid Sans"/>
                <a:ea typeface="Droid Sans"/>
                <a:cs typeface="Droid Sans"/>
                <a:sym typeface="Droid Sans"/>
              </a:rPr>
              <a:t>”</a:t>
            </a:r>
          </a:p>
          <a:p>
            <a:pPr lvl="0" algn="ctr">
              <a:spcBef>
                <a:spcPts val="0"/>
              </a:spcBef>
              <a:buNone/>
            </a:pPr>
            <a:r>
              <a:rPr lang="it" sz="1600">
                <a:solidFill>
                  <a:srgbClr val="FF9900"/>
                </a:solidFill>
                <a:latin typeface="Droid Sans"/>
                <a:ea typeface="Droid Sans"/>
                <a:cs typeface="Droid Sans"/>
                <a:sym typeface="Droid Sans"/>
              </a:rPr>
              <a:t>cit. Steve Coast</a:t>
            </a:r>
          </a:p>
        </p:txBody>
      </p:sp>
      <p:sp>
        <p:nvSpPr>
          <p:cNvPr id="94" name="Shape 94"/>
          <p:cNvSpPr txBox="1"/>
          <p:nvPr/>
        </p:nvSpPr>
        <p:spPr>
          <a:xfrm>
            <a:off x="312400" y="3458750"/>
            <a:ext cx="8524199" cy="1461599"/>
          </a:xfrm>
          <a:prstGeom prst="rect">
            <a:avLst/>
          </a:prstGeom>
          <a:noFill/>
          <a:ln>
            <a:noFill/>
          </a:ln>
        </p:spPr>
        <p:txBody>
          <a:bodyPr anchorCtr="0" anchor="t" bIns="91425" lIns="91425" rIns="91425" tIns="91425">
            <a:noAutofit/>
          </a:bodyPr>
          <a:lstStyle/>
          <a:p>
            <a:pPr lvl="0" algn="ctr">
              <a:spcBef>
                <a:spcPts val="0"/>
              </a:spcBef>
              <a:buNone/>
            </a:pPr>
            <a:r>
              <a:rPr lang="it" sz="9600">
                <a:solidFill>
                  <a:srgbClr val="FF9900"/>
                </a:solidFill>
                <a:latin typeface="Droid Sans"/>
                <a:ea typeface="Droid Sans"/>
                <a:cs typeface="Droid Sans"/>
                <a:sym typeface="Droid Sans"/>
              </a:rPr>
              <a:t>4.489.810.887</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Shape 9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si usa?</a:t>
            </a:r>
          </a:p>
        </p:txBody>
      </p:sp>
      <p:sp>
        <p:nvSpPr>
          <p:cNvPr id="100" name="Shape 100"/>
          <p:cNvSpPr txBox="1"/>
          <p:nvPr/>
        </p:nvSpPr>
        <p:spPr>
          <a:xfrm>
            <a:off x="323550" y="1562025"/>
            <a:ext cx="8412599" cy="3179700"/>
          </a:xfrm>
          <a:prstGeom prst="rect">
            <a:avLst/>
          </a:prstGeom>
          <a:noFill/>
          <a:ln>
            <a:noFill/>
          </a:ln>
        </p:spPr>
        <p:txBody>
          <a:bodyPr anchorCtr="0" anchor="t" bIns="91425" lIns="91425" rIns="91425" tIns="91425">
            <a:noAutofit/>
          </a:bodyPr>
          <a:lstStyle/>
          <a:p>
            <a:pPr indent="-457200" lvl="0" marL="457200" rtl="0">
              <a:spcBef>
                <a:spcPts val="0"/>
              </a:spcBef>
              <a:buClr>
                <a:srgbClr val="FF9900"/>
              </a:buClr>
              <a:buSzPct val="100000"/>
              <a:buChar char="●"/>
            </a:pPr>
            <a:r>
              <a:rPr lang="it" sz="3600">
                <a:solidFill>
                  <a:srgbClr val="FF9900"/>
                </a:solidFill>
              </a:rPr>
              <a:t>Utente passivo: navigo, guardo, scarico i dati, magari li riuso.</a:t>
            </a:r>
          </a:p>
          <a:p>
            <a:pPr lvl="0" rtl="0">
              <a:spcBef>
                <a:spcPts val="0"/>
              </a:spcBef>
              <a:buNone/>
            </a:pPr>
            <a:r>
              <a:t/>
            </a:r>
            <a:endParaRPr sz="3600">
              <a:solidFill>
                <a:srgbClr val="FF9900"/>
              </a:solidFill>
            </a:endParaRPr>
          </a:p>
          <a:p>
            <a:pPr indent="-457200" lvl="0" marL="457200">
              <a:spcBef>
                <a:spcPts val="0"/>
              </a:spcBef>
              <a:buClr>
                <a:srgbClr val="FF9900"/>
              </a:buClr>
              <a:buSzPct val="100000"/>
              <a:buChar char="●"/>
            </a:pPr>
            <a:r>
              <a:rPr lang="it" sz="3600">
                <a:solidFill>
                  <a:srgbClr val="FF9900"/>
                </a:solidFill>
              </a:rPr>
              <a:t>Utente attivo: mi registro e MAPPO!!!!</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Shape 105"/>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il quartiere</a:t>
            </a:r>
          </a:p>
        </p:txBody>
      </p:sp>
      <p:pic>
        <p:nvPicPr>
          <p:cNvPr id="106" name="Shape 106"/>
          <p:cNvPicPr preferRelativeResize="0"/>
          <p:nvPr/>
        </p:nvPicPr>
        <p:blipFill>
          <a:blip r:embed="rId4">
            <a:alphaModFix/>
          </a:blip>
          <a:stretch>
            <a:fillRect/>
          </a:stretch>
        </p:blipFill>
        <p:spPr>
          <a:xfrm>
            <a:off x="117699" y="1461599"/>
            <a:ext cx="1848025" cy="1975475"/>
          </a:xfrm>
          <a:prstGeom prst="rect">
            <a:avLst/>
          </a:prstGeom>
          <a:noFill/>
          <a:ln>
            <a:noFill/>
          </a:ln>
        </p:spPr>
      </p:pic>
      <p:pic>
        <p:nvPicPr>
          <p:cNvPr id="107" name="Shape 107"/>
          <p:cNvPicPr preferRelativeResize="0"/>
          <p:nvPr/>
        </p:nvPicPr>
        <p:blipFill>
          <a:blip r:embed="rId5">
            <a:alphaModFix/>
          </a:blip>
          <a:stretch>
            <a:fillRect/>
          </a:stretch>
        </p:blipFill>
        <p:spPr>
          <a:xfrm>
            <a:off x="1965729" y="1461600"/>
            <a:ext cx="5151032" cy="2399449"/>
          </a:xfrm>
          <a:prstGeom prst="rect">
            <a:avLst/>
          </a:prstGeom>
          <a:noFill/>
          <a:ln>
            <a:noFill/>
          </a:ln>
        </p:spPr>
      </p:pic>
      <p:pic>
        <p:nvPicPr>
          <p:cNvPr id="108" name="Shape 108"/>
          <p:cNvPicPr preferRelativeResize="0"/>
          <p:nvPr/>
        </p:nvPicPr>
        <p:blipFill>
          <a:blip r:embed="rId6">
            <a:alphaModFix/>
          </a:blip>
          <a:stretch>
            <a:fillRect/>
          </a:stretch>
        </p:blipFill>
        <p:spPr>
          <a:xfrm>
            <a:off x="7116750" y="1461599"/>
            <a:ext cx="1848025" cy="2067824"/>
          </a:xfrm>
          <a:prstGeom prst="rect">
            <a:avLst/>
          </a:prstGeom>
          <a:noFill/>
          <a:ln>
            <a:noFill/>
          </a:ln>
        </p:spPr>
      </p:pic>
      <p:sp>
        <p:nvSpPr>
          <p:cNvPr id="109" name="Shape 109"/>
          <p:cNvSpPr txBox="1"/>
          <p:nvPr/>
        </p:nvSpPr>
        <p:spPr>
          <a:xfrm>
            <a:off x="379350" y="4072400"/>
            <a:ext cx="8457299" cy="758399"/>
          </a:xfrm>
          <a:prstGeom prst="rect">
            <a:avLst/>
          </a:prstGeom>
          <a:noFill/>
          <a:ln>
            <a:noFill/>
          </a:ln>
        </p:spPr>
        <p:txBody>
          <a:bodyPr anchorCtr="0" anchor="t" bIns="91425" lIns="91425" rIns="91425" tIns="91425">
            <a:noAutofit/>
          </a:bodyPr>
          <a:lstStyle/>
          <a:p>
            <a:pPr lvl="0" algn="ctr">
              <a:spcBef>
                <a:spcPts val="0"/>
              </a:spcBef>
              <a:buNone/>
            </a:pPr>
            <a:r>
              <a:rPr lang="it" sz="3000">
                <a:solidFill>
                  <a:srgbClr val="FF9900"/>
                </a:solidFill>
              </a:rPr>
              <a:t>Fine del primo giorno da openstreetmapper</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Shape 114"/>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le strade</a:t>
            </a:r>
          </a:p>
        </p:txBody>
      </p:sp>
      <p:pic>
        <p:nvPicPr>
          <p:cNvPr id="115" name="Shape 115"/>
          <p:cNvPicPr preferRelativeResize="0"/>
          <p:nvPr/>
        </p:nvPicPr>
        <p:blipFill>
          <a:blip r:embed="rId4">
            <a:alphaModFix/>
          </a:blip>
          <a:stretch>
            <a:fillRect/>
          </a:stretch>
        </p:blipFill>
        <p:spPr>
          <a:xfrm>
            <a:off x="1092225" y="1272625"/>
            <a:ext cx="6959524" cy="3059299"/>
          </a:xfrm>
          <a:prstGeom prst="rect">
            <a:avLst/>
          </a:prstGeom>
          <a:noFill/>
          <a:ln>
            <a:noFill/>
          </a:ln>
        </p:spPr>
      </p:pic>
      <p:sp>
        <p:nvSpPr>
          <p:cNvPr id="116" name="Shape 116"/>
          <p:cNvSpPr txBox="1"/>
          <p:nvPr/>
        </p:nvSpPr>
        <p:spPr>
          <a:xfrm>
            <a:off x="290100" y="4331925"/>
            <a:ext cx="8646899" cy="644099"/>
          </a:xfrm>
          <a:prstGeom prst="rect">
            <a:avLst/>
          </a:prstGeom>
          <a:noFill/>
          <a:ln>
            <a:noFill/>
          </a:ln>
        </p:spPr>
        <p:txBody>
          <a:bodyPr anchorCtr="0" anchor="t" bIns="91425" lIns="91425" rIns="91425" tIns="91425">
            <a:noAutofit/>
          </a:bodyPr>
          <a:lstStyle/>
          <a:p>
            <a:pPr lvl="0" algn="ctr">
              <a:spcBef>
                <a:spcPts val="0"/>
              </a:spcBef>
              <a:buNone/>
            </a:pPr>
            <a:r>
              <a:rPr lang="it" sz="3000">
                <a:solidFill>
                  <a:srgbClr val="FF9900"/>
                </a:solidFill>
                <a:latin typeface="Droid Sans"/>
                <a:ea typeface="Droid Sans"/>
                <a:cs typeface="Droid Sans"/>
                <a:sym typeface="Droid Sans"/>
              </a:rPr>
              <a:t>Dubbi? wiki.openstreetmap.org</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Shape 121"/>
          <p:cNvSpPr txBox="1"/>
          <p:nvPr/>
        </p:nvSpPr>
        <p:spPr>
          <a:xfrm>
            <a:off x="1922941" y="2316826"/>
            <a:ext cx="4977599" cy="4731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JOSM</a:t>
            </a:r>
          </a:p>
        </p:txBody>
      </p:sp>
      <p:sp>
        <p:nvSpPr>
          <p:cNvPr id="122" name="Shape 122"/>
          <p:cNvSpPr txBox="1"/>
          <p:nvPr/>
        </p:nvSpPr>
        <p:spPr>
          <a:xfrm>
            <a:off x="133875" y="1238450"/>
            <a:ext cx="8769599" cy="825600"/>
          </a:xfrm>
          <a:prstGeom prst="rect">
            <a:avLst/>
          </a:prstGeom>
          <a:noFill/>
          <a:ln>
            <a:noFill/>
          </a:ln>
        </p:spPr>
        <p:txBody>
          <a:bodyPr anchorCtr="0" anchor="t" bIns="91425" lIns="91425" rIns="91425" tIns="91425">
            <a:noAutofit/>
          </a:bodyPr>
          <a:lstStyle/>
          <a:p>
            <a:pPr lvl="0" rtl="0">
              <a:spcBef>
                <a:spcPts val="0"/>
              </a:spcBef>
              <a:buNone/>
            </a:pPr>
            <a:r>
              <a:rPr lang="it" sz="2000">
                <a:solidFill>
                  <a:srgbClr val="FF9900"/>
                </a:solidFill>
              </a:rPr>
              <a:t>download: </a:t>
            </a:r>
            <a:r>
              <a:rPr lang="it" sz="2000" u="sng">
                <a:solidFill>
                  <a:srgbClr val="FF9900"/>
                </a:solidFill>
                <a:hlinkClick r:id="rId4"/>
              </a:rPr>
              <a:t>http://josm.openstreetmap.de/</a:t>
            </a:r>
          </a:p>
          <a:p>
            <a:pPr lvl="0">
              <a:spcBef>
                <a:spcPts val="0"/>
              </a:spcBef>
              <a:buNone/>
            </a:pPr>
            <a:r>
              <a:rPr lang="it" sz="2000">
                <a:solidFill>
                  <a:srgbClr val="FF9900"/>
                </a:solidFill>
              </a:rPr>
              <a:t>come avviarlo: </a:t>
            </a:r>
            <a:r>
              <a:rPr lang="it" sz="2000" u="sng">
                <a:solidFill>
                  <a:srgbClr val="FF9900"/>
                </a:solidFill>
                <a:hlinkClick r:id="rId5"/>
              </a:rPr>
              <a:t>http://josm.openstreetmap.de/wiki/InstallNotes#Running</a:t>
            </a:r>
          </a:p>
        </p:txBody>
      </p:sp>
      <p:pic>
        <p:nvPicPr>
          <p:cNvPr id="123" name="Shape 123"/>
          <p:cNvPicPr preferRelativeResize="0"/>
          <p:nvPr/>
        </p:nvPicPr>
        <p:blipFill>
          <a:blip r:embed="rId6">
            <a:alphaModFix/>
          </a:blip>
          <a:stretch>
            <a:fillRect/>
          </a:stretch>
        </p:blipFill>
        <p:spPr>
          <a:xfrm>
            <a:off x="1695900" y="2008275"/>
            <a:ext cx="5339374" cy="2941074"/>
          </a:xfrm>
          <a:prstGeom prst="rect">
            <a:avLst/>
          </a:prstGeom>
          <a:noFill/>
          <a:ln>
            <a:noFill/>
          </a:ln>
        </p:spPr>
      </p:pic>
      <p:sp>
        <p:nvSpPr>
          <p:cNvPr id="124" name="Shape 124"/>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JOSM</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Shape 129"/>
          <p:cNvSpPr txBox="1"/>
          <p:nvPr/>
        </p:nvSpPr>
        <p:spPr>
          <a:xfrm>
            <a:off x="312400" y="212000"/>
            <a:ext cx="8524199" cy="825600"/>
          </a:xfrm>
          <a:prstGeom prst="rect">
            <a:avLst/>
          </a:prstGeom>
          <a:noFill/>
          <a:ln>
            <a:noFill/>
          </a:ln>
        </p:spPr>
        <p:txBody>
          <a:bodyPr anchorCtr="0" anchor="t" bIns="91425" lIns="91425" rIns="91425" tIns="91425">
            <a:noAutofit/>
          </a:bodyPr>
          <a:lstStyle/>
          <a:p>
            <a:pPr lvl="0" rtl="0" algn="ctr">
              <a:spcBef>
                <a:spcPts val="0"/>
              </a:spcBef>
              <a:buNone/>
            </a:pPr>
            <a:r>
              <a:rPr lang="it" sz="4000">
                <a:solidFill>
                  <a:srgbClr val="FF9900"/>
                </a:solidFill>
                <a:highlight>
                  <a:srgbClr val="FFFFFF"/>
                </a:highlight>
                <a:latin typeface="Droid Sans"/>
                <a:ea typeface="Droid Sans"/>
                <a:cs typeface="Droid Sans"/>
                <a:sym typeface="Droid Sans"/>
              </a:rPr>
              <a:t>Come ho imparato: JOSM</a:t>
            </a:r>
          </a:p>
        </p:txBody>
      </p:sp>
      <p:pic>
        <p:nvPicPr>
          <p:cNvPr id="130" name="Shape 130"/>
          <p:cNvPicPr preferRelativeResize="0"/>
          <p:nvPr/>
        </p:nvPicPr>
        <p:blipFill>
          <a:blip r:embed="rId4">
            <a:alphaModFix/>
          </a:blip>
          <a:stretch>
            <a:fillRect/>
          </a:stretch>
        </p:blipFill>
        <p:spPr>
          <a:xfrm>
            <a:off x="1134962" y="1265525"/>
            <a:ext cx="6879075" cy="3728424"/>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paper-plane">
  <a:themeElements>
    <a:clrScheme name="Custom 354">
      <a:dk1>
        <a:srgbClr val="000000"/>
      </a:dk1>
      <a:lt1>
        <a:srgbClr val="FFFFFF"/>
      </a:lt1>
      <a:dk2>
        <a:srgbClr val="30182B"/>
      </a:dk2>
      <a:lt2>
        <a:srgbClr val="DFDFDF"/>
      </a:lt2>
      <a:accent1>
        <a:srgbClr val="592D50"/>
      </a:accent1>
      <a:accent2>
        <a:srgbClr val="D3A67A"/>
      </a:accent2>
      <a:accent3>
        <a:srgbClr val="45485F"/>
      </a:accent3>
      <a:accent4>
        <a:srgbClr val="6B9756"/>
      </a:accent4>
      <a:accent5>
        <a:srgbClr val="7D576E"/>
      </a:accent5>
      <a:accent6>
        <a:srgbClr val="4C1A23"/>
      </a:accent6>
      <a:hlink>
        <a:srgbClr val="511E3E"/>
      </a:hlink>
      <a:folHlink>
        <a:srgbClr val="9EA0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